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>
                <a:latin typeface="Arial" charset="0"/>
              </a:defRPr>
            </a:lvl1pPr>
          </a:lstStyle>
          <a:p>
            <a:fld id="{5AC0E77A-6830-4BBB-9695-C9890C6BE18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6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7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671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72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73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2C92F16-7539-4A55-98A9-E29B053E2A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F0187-8D3E-4E2A-8777-F0C7E0CC32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6384C-F8DB-4026-97EC-27E231C5F9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8F37F5F-96C3-489B-8535-6653D7B2CE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6C7D84B-E17D-4FD0-BA1C-070E4B08EF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2998299-F12F-4630-B839-C770C80388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47666-3390-47FA-B039-0FDF0F088A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64D34-E585-4A27-9861-D2E9F04071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D0659-0076-44AE-A662-D094C578CE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4FAFB-E81E-4DE8-A389-9BE69515B4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E3FF5-4841-48EB-A5F1-5DF0B28323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1AB6C-1AB2-4FD3-99F7-CCB5D2079E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BD7AE-5926-4680-AC12-1ECD2786C7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1B3CF-455E-44DD-83D4-A07CDF0F07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66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664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C04B1DD-56B6-4D80-ADCD-E1DAC87ACD3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ibbeanedu.com/kewl/science/science04d.asp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Cellular Respiration and Photosynthesis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EQ- How do cells get energy they need to survive?</a:t>
            </a:r>
          </a:p>
          <a:p>
            <a:pPr>
              <a:lnSpc>
                <a:spcPct val="90000"/>
              </a:lnSpc>
            </a:pPr>
            <a:r>
              <a:rPr lang="en-US" sz="2800"/>
              <a:t>EQ- What is the difference between photosynthesis and respiration?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is the difference between respiration and photosynthesis?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pic>
        <p:nvPicPr>
          <p:cNvPr id="20485" name="Picture 5" descr="http://www.funsci.com/fun3_en/exper1/exper1_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7315200" cy="5334000"/>
          </a:xfrm>
          <a:prstGeom prst="rect">
            <a:avLst/>
          </a:prstGeom>
          <a:noFill/>
        </p:spPr>
      </p:pic>
      <p:pic>
        <p:nvPicPr>
          <p:cNvPr id="3074" name="Picture 2" descr="http://www.methuen.k12.ma.us/mnmelan/photorespi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447800"/>
            <a:ext cx="5438775" cy="5114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Why are these process important?</a:t>
            </a:r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 in the cell?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Ingredients/ Reactants</a:t>
                      </a:r>
                      <a:endParaRPr lang="en-US" dirty="0"/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r>
                        <a:rPr lang="en-US" dirty="0" smtClean="0"/>
                        <a:t>Cellular Respiration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r>
                        <a:rPr lang="en-US" dirty="0" smtClean="0"/>
                        <a:t>Photosynthesis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572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Explain how cellular respiration </a:t>
            </a:r>
            <a:r>
              <a:rPr lang="en-US" smtClean="0"/>
              <a:t>and photosynthesis </a:t>
            </a:r>
            <a:r>
              <a:rPr lang="en-US" dirty="0" smtClean="0"/>
              <a:t>are opposite reactions.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cellular respiration?	</a:t>
            </a: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307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The process by which cells obtain energy from glucose.</a:t>
            </a:r>
          </a:p>
          <a:p>
            <a:endParaRPr lang="en-US" sz="2800"/>
          </a:p>
          <a:p>
            <a:r>
              <a:rPr lang="en-US" sz="2800"/>
              <a:t>Cells break down sugar and release the energy they contain.</a:t>
            </a:r>
          </a:p>
          <a:p>
            <a:endParaRPr lang="en-US" sz="2800"/>
          </a:p>
          <a:p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33400" y="6248400"/>
            <a:ext cx="449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900">
                <a:latin typeface="Arial" charset="0"/>
              </a:rPr>
              <a:t>http://hrsbstaff.ednet.ns.ca/dnichol1/WebQuest/cell%20webquest/mitochondria2.gif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Describe the process of respiration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28225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 dirty="0"/>
              <a:t>Stage 1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Takes place in the cytoplasm.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Glucose is broken down  into smaller molecules.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28987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 dirty="0"/>
              <a:t>Stage 2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Take place in the mitochondria.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The smaller molecules are broken into even smaller particles.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562600"/>
            <a:ext cx="85725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9600" cy="1162050"/>
          </a:xfrm>
        </p:spPr>
        <p:txBody>
          <a:bodyPr/>
          <a:lstStyle/>
          <a:p>
            <a:r>
              <a:rPr lang="en-US" sz="4000" dirty="0"/>
              <a:t>What are other types of respiration?</a:t>
            </a: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38600" y="2667000"/>
            <a:ext cx="4571429" cy="504762"/>
          </a:xfrm>
          <a:noFill/>
          <a:ln/>
        </p:spPr>
      </p:pic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435100"/>
            <a:ext cx="3581400" cy="4691063"/>
          </a:xfrm>
        </p:spPr>
        <p:txBody>
          <a:bodyPr/>
          <a:lstStyle/>
          <a:p>
            <a:r>
              <a:rPr lang="en-US" sz="2800" dirty="0"/>
              <a:t>Fermentation</a:t>
            </a:r>
          </a:p>
          <a:p>
            <a:pPr lvl="1"/>
            <a:r>
              <a:rPr lang="en-US" sz="2400" dirty="0" smtClean="0"/>
              <a:t>1.Anaerobic Fermentation produces ethyl alcohol.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2. Lactic Acid Fermentation- produces lactic acid in your muscles during exercise. </a:t>
            </a:r>
            <a:endParaRPr lang="en-US" sz="2400" dirty="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886200" y="4648200"/>
            <a:ext cx="502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Sugar  </a:t>
            </a:r>
            <a:r>
              <a:rPr lang="en-US" dirty="0">
                <a:latin typeface="Arial" charset="0"/>
                <a:sym typeface="Wingdings" pitchFamily="2" charset="2"/>
              </a:rPr>
              <a:t>  Lactic Acid  +  Carbon dioxide  +   Energy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Photosynthesis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How is photosynthesis different than respiration?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photosynthesis?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/>
              <a:t>Plant cells use </a:t>
            </a:r>
            <a:r>
              <a:rPr lang="en-US" sz="2800" u="sng" dirty="0"/>
              <a:t>Photosynthesis </a:t>
            </a:r>
            <a:r>
              <a:rPr lang="en-US" sz="2800" dirty="0"/>
              <a:t>to obtain </a:t>
            </a:r>
            <a:r>
              <a:rPr lang="en-US" sz="2800" dirty="0" smtClean="0"/>
              <a:t>food (glucose) </a:t>
            </a:r>
            <a:r>
              <a:rPr lang="en-US" sz="2800" dirty="0"/>
              <a:t>from sunlight.</a:t>
            </a:r>
            <a:r>
              <a:rPr lang="en-US" sz="2800" u="sng" dirty="0"/>
              <a:t>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/>
              <a:t>Photo – “light”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dirty="0"/>
              <a:t>	synthesis- “put together”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dirty="0"/>
              <a:t>3.  Cells that make their own food are called </a:t>
            </a:r>
            <a:r>
              <a:rPr lang="en-US" sz="2800" dirty="0" err="1"/>
              <a:t>autotrophes</a:t>
            </a:r>
            <a:r>
              <a:rPr lang="en-US" sz="2800" dirty="0"/>
              <a:t>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Describe the process of photosynthesis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Stage 1- Capturing the sun’s energy</a:t>
            </a:r>
          </a:p>
          <a:p>
            <a:pPr>
              <a:lnSpc>
                <a:spcPct val="90000"/>
              </a:lnSpc>
            </a:pPr>
            <a:r>
              <a:rPr lang="en-US"/>
              <a:t>Chloroplasts in plant cells contain a chemical, chlorophyll, that absorbs sunlight.</a:t>
            </a:r>
          </a:p>
          <a:p>
            <a:pPr>
              <a:lnSpc>
                <a:spcPct val="90000"/>
              </a:lnSpc>
            </a:pPr>
            <a:r>
              <a:rPr lang="en-US"/>
              <a:t>This stage provides energy  for the next stage much like a solar cell in a calculator.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Stage 2- Using Energy to make Food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Carbon dioxide(CO</a:t>
            </a:r>
            <a:r>
              <a:rPr lang="en-US" baseline="-25000"/>
              <a:t>2</a:t>
            </a:r>
            <a:r>
              <a:rPr lang="en-US"/>
              <a:t>) and water from the roots provide the materials needed to make sugar and oxygen (O</a:t>
            </a:r>
            <a:r>
              <a:rPr lang="en-US" baseline="-25000"/>
              <a:t>2</a:t>
            </a:r>
            <a:r>
              <a:rPr lang="en-US"/>
              <a:t>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Energy from the first stage is used to power the change to sugar.</a:t>
            </a:r>
            <a:endParaRPr lang="en-US" baseline="-25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is the Photosynthesis Equation?</a:t>
            </a:r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524000"/>
            <a:ext cx="8229600" cy="2667000"/>
          </a:xfrm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85800" y="5105400"/>
            <a:ext cx="6553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What are the materials needed to make energy using photosynthesis?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What are produced at the end of photosynthesis?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52400"/>
            <a:ext cx="5181600" cy="6477000"/>
          </a:xfrm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28600" y="6096000"/>
            <a:ext cx="16002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900" b="1">
                <a:latin typeface="Arial" charset="0"/>
                <a:hlinkClick r:id="rId3"/>
              </a:rPr>
              <a:t>www.caribbeanedu.com/kewl/science/science04d.asp</a:t>
            </a:r>
            <a:r>
              <a:rPr lang="en-US" sz="90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ple">
  <a:themeElements>
    <a:clrScheme name="Maple 5">
      <a:dk1>
        <a:srgbClr val="56925A"/>
      </a:dk1>
      <a:lt1>
        <a:srgbClr val="FFFFFF"/>
      </a:lt1>
      <a:dk2>
        <a:srgbClr val="6FB56D"/>
      </a:dk2>
      <a:lt2>
        <a:srgbClr val="FFFFCC"/>
      </a:lt2>
      <a:accent1>
        <a:srgbClr val="2B877C"/>
      </a:accent1>
      <a:accent2>
        <a:srgbClr val="5A9A5F"/>
      </a:accent2>
      <a:accent3>
        <a:srgbClr val="BBD7BA"/>
      </a:accent3>
      <a:accent4>
        <a:srgbClr val="DADADA"/>
      </a:accent4>
      <a:accent5>
        <a:srgbClr val="ACC3BF"/>
      </a:accent5>
      <a:accent6>
        <a:srgbClr val="518B55"/>
      </a:accent6>
      <a:hlink>
        <a:srgbClr val="99FF33"/>
      </a:hlink>
      <a:folHlink>
        <a:srgbClr val="CCFF99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509</TotalTime>
  <Words>308</Words>
  <Application>Microsoft Office PowerPoint</Application>
  <PresentationFormat>On-screen Show (4:3)</PresentationFormat>
  <Paragraphs>49</Paragraphs>
  <Slides>12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Maple</vt:lpstr>
      <vt:lpstr>Cellular Respiration and Photosynthesis</vt:lpstr>
      <vt:lpstr>What is cellular respiration? </vt:lpstr>
      <vt:lpstr>Describe the process of respiration</vt:lpstr>
      <vt:lpstr>What are other types of respiration?</vt:lpstr>
      <vt:lpstr>Photosynthesis</vt:lpstr>
      <vt:lpstr>What is photosynthesis?</vt:lpstr>
      <vt:lpstr>Describe the process of photosynthesis</vt:lpstr>
      <vt:lpstr>What is the Photosynthesis Equation?</vt:lpstr>
      <vt:lpstr>Slide 9</vt:lpstr>
      <vt:lpstr>What is the difference between respiration and photosynthesis?</vt:lpstr>
      <vt:lpstr>Why are these process important?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Respiration and Photosynthesis</dc:title>
  <dc:creator>Richard</dc:creator>
  <cp:lastModifiedBy>rkowaleski</cp:lastModifiedBy>
  <cp:revision>10</cp:revision>
  <dcterms:created xsi:type="dcterms:W3CDTF">2008-10-21T01:20:45Z</dcterms:created>
  <dcterms:modified xsi:type="dcterms:W3CDTF">2013-12-03T22:00:23Z</dcterms:modified>
</cp:coreProperties>
</file>