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73" r:id="rId11"/>
    <p:sldId id="262" r:id="rId12"/>
    <p:sldId id="274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3" autoAdjust="0"/>
    <p:restoredTop sz="90929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A19C61-57D7-4C86-B683-2CFB2BB46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5714-8262-4239-9101-60CB844F0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5588-15E7-471B-A029-31A564D1F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CDE0-D403-429D-ACAB-CA7213FD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868E-C780-4FAA-9DE4-29BD43F01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E3CAF-021C-451B-98B0-4C9A9395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CE1C3-0F37-4E59-9509-2BE43DEC8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EE9E-3194-4CCE-9363-12D40E34B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5C17-5654-466D-80F7-62D8E9CDB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05AA-ED24-4882-AD6B-407A6F9E8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4EAC-834A-4F50-AD59-8C8B8E8D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D011B-B416-42CE-8DD0-C8AA5E271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2EBF-ACC0-4A43-AC66-38FE2C855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EFC9A39-2627-4786-9243-62F93932F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47800" y="685800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cs typeface="Times New Roman" charset="0"/>
              </a:rPr>
              <a:t>Characteristics of Life</a:t>
            </a:r>
            <a:r>
              <a:rPr lang="en-US" sz="3600"/>
              <a:t>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5800" y="4114800"/>
            <a:ext cx="8121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These SIX criteria must be met in order for something to be considered living:</a:t>
            </a:r>
          </a:p>
        </p:txBody>
      </p:sp>
      <p:pic>
        <p:nvPicPr>
          <p:cNvPr id="2052" name="Picture 4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71600"/>
            <a:ext cx="2590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371600"/>
          </a:xfrm>
        </p:spPr>
        <p:txBody>
          <a:bodyPr/>
          <a:lstStyle/>
          <a:p>
            <a:pPr eaLnBrk="1" hangingPunct="1"/>
            <a:r>
              <a:rPr lang="en-US" smtClean="0"/>
              <a:t>5.  All living organisms are capable of reproduction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4813" y="2438400"/>
            <a:ext cx="587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a.  Organisms can make more of themselves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67000" y="3124200"/>
            <a:ext cx="393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There are some exceptions!!!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76400" y="3733800"/>
            <a:ext cx="6188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Mule:  occasionally 2 species will try to reproduce and the result is a sterile offspring</a:t>
            </a:r>
          </a:p>
        </p:txBody>
      </p:sp>
      <p:pic>
        <p:nvPicPr>
          <p:cNvPr id="9222" name="Picture 6" descr="C:\Documents and Settings\mercuryj\Application Data\Microsoft\Media Catalog\Downloaded Clips\cla9\j04241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105400"/>
            <a:ext cx="979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19400" y="54864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pic>
        <p:nvPicPr>
          <p:cNvPr id="9224" name="Picture 8" descr="C:\Documents and Settings\mercuryj\Application Data\Microsoft\Media Catalog\Downloaded Clips\claa\j042604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029200"/>
            <a:ext cx="946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241925" y="5375275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pic>
        <p:nvPicPr>
          <p:cNvPr id="9226" name="Picture 10" descr="C:\Documents and Settings\mercuryj\Application Data\Microsoft\Media Catalog\Downloaded Clips\cl92\j036634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257800"/>
            <a:ext cx="91598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1066800" y="609600"/>
            <a:ext cx="71628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3" grpId="0" autoUpdateAnimBg="0"/>
      <p:bldP spid="92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6.  All living things require ENERGY!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2133600"/>
            <a:ext cx="7434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Organisms </a:t>
            </a:r>
            <a:r>
              <a:rPr lang="en-US" dirty="0"/>
              <a:t>will find food and EAT </a:t>
            </a:r>
            <a:r>
              <a:rPr lang="en-US" dirty="0" smtClean="0"/>
              <a:t>it (</a:t>
            </a:r>
            <a:r>
              <a:rPr lang="en-US" dirty="0" err="1" smtClean="0"/>
              <a:t>heterotrophes</a:t>
            </a:r>
            <a:r>
              <a:rPr lang="en-US" dirty="0" smtClean="0"/>
              <a:t>) or</a:t>
            </a:r>
          </a:p>
          <a:p>
            <a:pPr marL="457200" indent="-457200"/>
            <a:r>
              <a:rPr lang="en-US" dirty="0" smtClean="0"/>
              <a:t>			 </a:t>
            </a:r>
            <a:r>
              <a:rPr lang="en-US" dirty="0"/>
              <a:t>MAKE their own </a:t>
            </a:r>
            <a:r>
              <a:rPr lang="en-US" dirty="0" smtClean="0"/>
              <a:t>food (</a:t>
            </a:r>
            <a:r>
              <a:rPr lang="en-US" dirty="0" err="1" smtClean="0"/>
              <a:t>Autotrophes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10244" name="Picture 4" descr="C:\Documents and Settings\mercuryj\Application Data\Microsoft\Media Catalog\Downloaded Clips\cl8e\j03566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12350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Documents and Settings\mercuryj\Application Data\Microsoft\Media Catalog\Downloaded Clips\cla9\j04231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12017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4419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b.  Living organisms do a lot of work!  We need fuel to do work.</a:t>
            </a:r>
          </a:p>
        </p:txBody>
      </p:sp>
      <p:pic>
        <p:nvPicPr>
          <p:cNvPr id="10247" name="Picture 7" descr="C:\Documents and Settings\mercuryj\Application Data\Microsoft\Media Catalog\Downloaded Clips\clac\j04305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105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C:\Documents and Settings\mercuryj\Application Data\Microsoft\Media Catalog\Downloaded Clips\clab\j04285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5105400"/>
            <a:ext cx="19192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C:\Documents and Settings\mercuryj\Application Data\Microsoft\Media Catalog\Downloaded Clips\cla0\j04016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5105400"/>
            <a:ext cx="1752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C:\Documents and Settings\mercuryj\Application Data\Microsoft\Media Catalog\Downloaded Clips\cla0\j040206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953000"/>
            <a:ext cx="10414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1219200" y="533400"/>
            <a:ext cx="71628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Living or Non Living?</a:t>
            </a:r>
            <a:endParaRPr lang="en-US" u="sng" dirty="0"/>
          </a:p>
        </p:txBody>
      </p:sp>
      <p:sp>
        <p:nvSpPr>
          <p:cNvPr id="23554" name="AutoShape 2" descr="data:image/jpeg;base64,/9j/4AAQSkZJRgABAQAAAQABAAD/2wCEAAkGBhQSEBUUExQVFRUWGBoZGBcYGBcYGBoaGhwVGBoYHBgXHCceFxojGRUUHy8gIycpLCwsHB8xNTAqNSYrLCkBCQoKDgwOGg8PGikfHBwpKSkpKSkpKSkpLCwsLCksLCkpLCkpKSwpLCksLCkpKSkpKSkpKSwsLCksLCkpLCwpLP/AABEIANEA8gMBIgACEQEDEQH/xAAcAAACAgMBAQAAAAAAAAAAAAAEBQMGAQIHAAj/xABDEAABAgMFBQYDBgQFAwUAAAABAhEAAyEEEjFBUQVhcYGRBhMiobHwMsHRBxRCUmLhI3Ky8RUkM4KSNKLCFhez0uL/xAAZAQADAQEBAAAAAAAAAAAAAAAAAQIDBAX/xAAgEQEBAQACAwEAAwEAAAAAAAAAARECIQMSMUETIlEy/9oADAMBAAIRAxEAPwBxJtpUWbJquzCM2ueUpc4Zp3fvCyy2xZUl8qCnUkHDBocSPGCFteKSDlSmDVAjzeO6wj2xNqptCXKQAzNvPHOhESWiShKyUsS26rDXPDGFsuSEkBCVAJL0DhqJbe8T7QIWU5XCSQCBg+eYeK9sPB1okASwXF0EUDk54tjkIhTPQGF6rVCau5OppwjWVaAtBcliGFcG5QvsqB3ul57rl3Kca6MesTukeUQFKP5XYmvLk8RCzgrSoglTMASxGbqGrQPaLcxSsocBTudeWOEYkysTecnxKpq2D5YwTl/gEKN1X4iCWKT1bhBwnXh4iBidC7ljuoYEstjM1akgeGrBid94aVj1r7I2lZUy0oSwa8fo8El3o5NErsV8Okl0qGJfWtNQIhtClFKkoUQXYncK9P2iex9nbSEkCZKP8qjQ8wIClbKtIUomSqho1fN2UM4d9szBZWLPISUgkOsZ8TpujypQF4nLEYuIX7QnTEf6iFoDn4nD82Yho2l7VwAqFYkuC+8coiS/qYaGY4CKAAGjVFH4O5EZRKSUpLEKLjgN+/6Qon7WKCPhu0cvXkTygmxW8LB8ODkHVuGeMVpzLRlnHxGgZJKTnk59YJ+/JSlllxheZqejjHkY1SlKpa0qABBZ9cGbyjW1oaWkEvUOTT4no2GXrFSqxJNtAZ3qQaCo0fTKAZ0wTVuQrxsToMCH0w84zJJWAwISWOFGBZXMYwt23tIyz3aSXBoRSjkAP1id1I0yEJLqcZ1IauDjm0ETFEocUwYl2NQd5Zn6RBssCeFJuk7zXe55wdJsiqslRTQvdNSAx6vSH69aqTW5RRGFQ6s9w46c41Wqmh6Bsiwwq8FqkrUkhCVJYH4gRgIVy5E8k3sC4Sk7sC+hGsTy4ljebZ1TS5yxIyBOAgtCAEqb8vIVBB1NCYFsNhmd0sL8DDF3wIxINHMRz7T93BPxPRW4tQ44UIprFcZlPjx7B9jrO1rtM8kkfANDX4uqVAcDA3bXbhlLkISQVKK1chdSH3OT0hh2dF2SQcTMUTwDBPlXnFE7UW0L2qpLUlpQjyvq81mNJO3TV/2PbFFKS+OIiypW8VvYkoBCW0iw2ea2ML6PgsIVuj0Z/wAQEegw9ULaElEtRMtKlAUvkvvzG8wz2fakrULqFOR4lHd54GFkntO6UpmIQQkgDEKPE8osuw7aFpvBKQAGKEB1HJ3BYZRHKWM5xlvSdWzFEGoSKNdGdIGn9nw5LEKVmA4DRYJa3DtdOQOI4xBZkFLmZMC3yCWbmTB62qvGKra9iMUyxMx/MAGZhgOcMzsZEqSEpSVTGYLKbxfGrZVhuZiHBCE7qAxidbVEU6QThiZxhXZ9iB3WkClSCRWmWkMPuEoEeF6MxNDyELbbtIp8Rw6QolbfUVYvFZIqcFvkW4DwpASBRgA0EG6pqdKekV2yWh9xMNpEzUxUujMTzSUlgAAdB66mBptoIg4LBDUML9oIbhDDKbUWjclCqKSk8Ug+ogaVhHkkg+/LziVdJl7IkKxkyzxQn6RtJ2JISXTJlpo1EgekSyQWglEswFkBr2dLIa4G3OPnGJeypYUSxL5EuByPGGSZMbd2IMLITzthS1CpVgRQgY8o9/gcl37pBJxKhew4w57oR7u90GD14gZUm6GSAkfpAHoI0mIJOJg8oGkYEuvvCDFfCs2dWp5/tEsqzk4sW3QeUiIlGtAYWH9aKsyiC4DHIiF+0NjJXIXKdr1Xa8QXcNnjDm46YETLrFYhTTsadJUokBaS1U5GgcpxD845jMR322bRdLi+qu5LJj6AVL0it2/sZIM8z0JEuaQQopolbkF1DJTjEc3h6KFsouIAgw2mNZlgW1Eq6QoWpSSygpNcwREYs1++nSPQMFD2Y9DJz3ZspU1Rcgne7cA1MY6rsVCZaGTdSSXIRr6wF/7fSfwrmDjdVTmMccYO2b2OkyZl8KWSPzEfSFy7LhLxG2iYbtDVqcYTm0zHqC0P5dnCgTlCrayVsRLbnF5kG6FFuKDxiRW2gl/bDe8JlWJRopZvDTB9NYF2jPQpJSoeFCSojKgJ4tuwhTsXop7T9sjPmdxJNB8SxnuG6GuwNmEJDuYrvZXYBUu+oeIgK4AvHRbNZAAAOFIXOdnxvTMuS2GUE2eex8RpBMuyBohm2cpwAPGsEhGCZ6CHfmAY1tSwZZq/lwxwgUz8KgbhA9qnUCXFTXlD0Y3lzonCqe+YgFKKn37xgiWQOv8Ab5+kAME2jCC0zKYwkE1j795+UFptlHBhkZomaxuiZCtNof373RuLXThADRMyNwYWJtJZ/WN+/wCPvfDIfeEYJECpmRgzt8BiSuIjN6xG74vHmD+/fswBMiZEU0eKI5kym/OIEWqvvrB+EKCYimJieWRGVCJMvMxlB8DnpBM2QgpYi8M3b0iC1pbGuXyj0stUw4EH+CyND1P1j0TEb49FYTf70Wol9cPrEMjbSFpdwHJSP5gKhsYhNqEtLd2um9y253JiK32pF0LCWUNU+IAu/CMePdbX4htG3Al0pIPPSB5m2E3XOZoI5zt6eUzZix4mahfMPlyiPZG0ZylOsXQ9EAqy54xty7Yzp0BM8G8tQCWwr5/tCHtKAUEpxLoLfqYD1ELJ+0VKWEpU5z+QguRZlTLqFFwopCjuDvwcN0ifit1aOy1jvSb7NfZh+kAJT1AfnDhNlunHlEdkmBIADACgbQYQV3gOcIRqma1IhmzlmgbnhE81AaNJq6MeRgANayCxxOJGsA7RtICwB+EB/M+jRJarRdBWo0SMfKK5ZrZfUSrFR+v1AiacWWXaXqOHvn6Rgzxrz00fmW/3QvE5xyf6nkaxpPtD5dPT1b9hBp4ai2BzkR64EcNdIkRamanLPlryhIm04Y7iCzgYpfG8BUHMQSJvvDnu39RDIzNsrn79Ykl2ivr9YUie3Dj8zg3vcTLmMC/nT1wPCkBHEue2eJ6nhrG5tT4U3FoVG0AYvXn615h4lTbQcDXX2GPvGHowxTaMiTw+oJfpE0te/qDC1E/2BQ/Q9ImFobhypFQjEzHpn8t5jRc7R/qT8vecAm0OKOkY1ccznA822sKf7RoMi2pg0hFptWI3VrgHP09YikrJAOFXY/Pq3KFc+1uoJvZ1Pl0HvODJNpcYP9BXyqfOFpnVnnMW9+2gm/SEyZzBzU1c8dPOC5dpyf3h5wgNmIChAYWQSk4/3jxtDFuXvmDEG0LSAL5VdAxwamp3fSGGVIU9I9Aw2jo7fzftGIrSwwTOSqiVJPP6YQp7STaIST4g5fLdSI7PsLuVOFs+7Hi2MCdz/ENXCaB92dd97pGXj+tefUJf8De+pWKum7yEVdNjUJhSH8JZ64Y4/IR0O0STcLHWkK58yXISVLKWxJOGvvhGuay1X7FJ8V0YnXKhrDnZiB3p/SGfeX9IUWntPIX4kHxEgC6DUO5qQBkesE9lrUVd4SxZV2m5z1ibMPV3lLpSNAsvkz9P3hZM2ldADl9wdoOsy7zPj68NMoRmiCLuJge2WhISSogJFScA2/SBp9uTKQpSyEpSHKiaARyztX2wVbF3JbpkpOGaz+ZW7Qewwf7b7SieoS5X+mmr4Xju/T6xDZp7EV9uISbNSwG6GkhNSae/lEKWSzznAIPv+7CI5ymauLJLZH8J4GnUwNZpjD5jo45egMbWicC/wuygdCD/AOO/IjjAGqbVqDXEDUaaHMYPUaQbJtzsA5OVGJTiC+FBSmkJ5dqvC8AVHBWAD4VYuXHrjBEtI1BG8k41Brvx38YAc2deeHDL3oYPw58uR0+cLbNN1x5B/fz3wSlZ9+6QFU5S+be9WxjKZbVJ+nQ/WMXqPWnvWIu+yii0X3wxqOr9XjVdt9+wzwJNn0x6wutM5nyOJ3DGj/JoCOplrHEdASMt7aH6wste1TkalyWow3b9/wDYJp9vJoOm7hELKVnz1x8g3zhaqQ1ss53cMBjUZVHIac4PkW+vhcJ/Mc+GQ9vCOVMAGoxc/D/+f5okROBL/iGd43f5WbDnXm0ILNKthffng2gbdpoxEGG0sHBFMCCajX3pFXFu8QOowoxydzgRkRTLEwfKttMcc8BuCmDg6+UMHCrcD+LHQA0/s9IS9rbQ9jnnRClPUOQxIY7tNIyLTXgejhiTuJc0yBhftmbekTUrvBk1DsWU4BfBWKg6sKRUTSaybUV3aKD4R6CPRXS4omaAMheJYZB7tYzAex0+19owhSfG7tSmZAYHMx5Fprvz469Yjm9m5ASVgFATVgaOK5gmFkycQol6VPrE+KdVflvwxm2/xEO49mKT2y2gDLUgnH6RrtrbSpIUtJDmgfzpCaydn7Vb5C54IopkpcC8Q15n4sN8bbjH6Rotd1IGmIjp/YvYk1Ej+Iky1TCVpfMEBiRlhCjsX2DmJmCbaJT18IJSQCPxKD40oI6FPtKlEeEqAcPTp5Rjz8k3GnDx3NCy7DdLqH94C2z2ikWVDzVsckipVwA/tDG0d6qgF0YuWPQRVu0Ow5CJneTJV+YQKqJUON28RBxy3D5bJqo9oe1U62kG6ZcgfCn8x1JzPkIgsFkZng3aC+8mJS2GDU5NDKzbOwiuSIzYrM/CGSEt75RiTJuCMiZEqTXmHDy4NUZeUA2m2MFH6YghsOIw86RPPUW+Q9+cJ5swKIGhf6Y8YAKkqY3sCWOb+VcR5w5s6SQCcuhfiMP2hVJIdOobzeGshbUGGlM/eWsIzOXNDDPfXzfd84l7ymnX50halYHuvt98bG1gZjgMRFSJo5U86+URrtHv9tYDmWsbvOB5m0mwAP01isSPXaW05wHPtGp5PjnX38oDVbhlzPv1iFVqB+mug4ZmJVBRX1OJzb9/SJL+nP1b0EBd8zdetIlvvEqjX78Kh8/PcNd/9oz97FCTXWh5HXPN+BxCt4ukHL30iMTHDh/e/p5EQA1l2uuvLPVs6YjPQtVjJnk1AY4Uqdx/UKYcRuKSzJcU9/XT+8GyMMfePPjQwAwmzXAUPirvwBYXTX4SfDlAG3be9nWQbqk0YVDKUkOmmDpDg1BwZ4KS2WJ3Y/XjiDvZ6/2xtYShLYqLb2DGpz+FONYqJpCbSv8AMf8AkfrHoXfeTGYvGbs1v2eRKBmkEioZTG8NyaNCGfQUw9PdYsFut4MpaXSC2A44V4xWJwLUJiPF8a+X6qHahClKSNRTe/sR2HYeyEybLKlpT8KACRWuJyo5cxyi6FWqWCboCkudGLvHSbJtcgAJnINcCcANxbSJ8t+Q/Fx/TFOxg11IIzpSutIzJsCUPdYPpmfQ4Rieu0MCSE3t4B45xsLPPdyUvkXDNiKA14xi3aGzt/qAHKrYaNWKv2xljvEgflB9aeUWtVjmEuVB/wCZuVIo/a+cpMy6olSgMcNMuca+Gf2Zeb/lXNkJ7y0KOISD6gegPWLWiUAAc4T9jLD/AA5imxUE/wDEV81eUO7WopFA/HCNeX1jxCWidTfEKCEkJzy+caT5pADip0yziEY73bn9APOEbG1LUEIJJ94NvJhfYFOK5xpt3xFEvMG8fQfODtn2EhIi5x61F5d4yVFOWcEybXvrX3wxiUWUkGkCGTdVuBw9YzsxpK6R2csaZEtJUn+KoAqJqQ+QfBoK7S7Mlz5JUlITOAdKhS8fylsXw3GE8y3EpccWB8ukE2fail/Cl1MCHwBODtGkv4zs/XOJltL58IksNnmT1hMtJUo6BuZOQ4xeUfZ9Z7hVNmzVTFVJSUpS5qaMaV1ibZAl2aUZaQ7HH8SiSaneAwgzBobZv2doCXtE0ufwoZh/uIryaCLT2Is6ge7UpByreHN69CI02jtwAsSyj16RmRtDwu8T7Q8VLaezV2ZZTM/2nJXDfuygeROr7yb9ouduKLVLEuaSKggpGB57nhdauxVxzLmFW5QY9RSFn+Klz6r1ql30HhC6xOzHh9IZ2hRQ4U4IoQYVSZniVoSYWHphYlZe/f0gmSWoDUfLTeIVyJpB4H98t8FrqpxR6twxruiTNpCrxxG/9tK5b4qvbqY81KRkgep+gixWRJB919iKt22mAWpv0J83P0iuKeXwhub49Ehmx6NGbse0+zlnlIXMQuapVCylOBUPgBqYr8wm74XL4gY/vF67QN91mEaDIjMRQ7QXQ7p98niPH8beT6G7IWOXMtyjPAKEoUWIdy6UhxzMdHR3BT4AAMrqEDDJy9MIqP2Z2MKm2lZq1xIwOJWT6CL99wBxYgbsIz8nfJXDJASLWSGKF3fzJNfIV4QXLZKSyVGmJLk8aRP3IwfyjVaAPxEcv3iMXoOzlTF0IT+VqhugrHN+3CT96WToMqYD9o6iqQSPiVyYRy3t6q7aFg4hq54DSNvF9Z+X4Y7FliXY5TYkFRP8xUfQiNLSoqr704RDY1AyJWf8NPoImlpcGtN8VWcKrYGcluHr8+sCqtN1SdySeajU+UH7TT4TwhPtOwrWidNSP4aFIlk71JJHIFn4phQyiXtAKtClrNH8h7eH0vbKHZBfLCkVKZIcxgd4MFERftcxPrN10SVttISXEIbd2glpmMVAPFQtE6ZmpXUxdPsZ2WmfabTflpmJ7kJIUAoeJacj/IekTZ1tOXvItXZ23ibLQwCy9xhi+WG5ovVksPdgBI3mEWzOwsuxWnv7OVIQpwuTiioLKS5dJBLNWhiyTLaAMYrhmFy+grapSSwDg46CKz2gtKpar0kO4ukqwGdII2r2naZcKq5AYqxpQGEu39qBUtQNHDAHImgrDpQDsi9MUpa6kkud/wBKRY1KSEuFpHTHSBdlAIkpSRikEn94jm2RlXk0J89xGYjK/Vy9C0TCVAA3lEgdeDRbigRUdn2hAUF5j/tOFPMQ5l7TBYPVn974qdBD2o2ALRKJSGmJwOv6TxjlJBSsg0YkEHI4MeYA5x2de0AEVzjnf2hWMJWJyRRTJW35iPCriQGPARX1Pwjs8ytffswxkjTiN31q0IpE2+3Q8RTlRjDixAszs3tx5xnVwwkKwxbJvSntnim9r7X/AJohQbwIbhdHzeLlKm3cS1K0w+rVEUDtvaL1sV+lKUniA5/qiuE7Tz+BvvA18xHoWNHo0xk+mO00h5C1E4Cgpi43Y1ih2hTILAE72+RjoO25yDZZwSoE3DHNbTM/h+jludRGPj+OjyfVv+y2V/AnqZiqa24MlP8A9oupl1oTyio/Zck/cSaVnTHZm/CPlFvJpnEX6vj8aLTxjUyx7aNiN5iKjvhEqSqS2YMcl+0JI+8zCxq2jfCI6wk845P9of8A1S8Msv0jQRr4vrPyfG1mU0qXulo/pH1glCmS+MCWesuX/In+kRKhTJi6ygO2TrzuG84u2zNkoOyVIUQO+lrmEHFyHQeICUGKTMSCWGJLdYv217VKl2dUsqSFJlFIBa9RBAEZcq14xxsSQcY3RZt0Ry5/iI3wwkEERozKrds+hGbRZ/sIngWm0oP4pSVf8VEH/wCSF1oQGfXCM/ZPMubWKXYKRNT0ZQ/pgv8AzRPsdytTBNfOElrVeprBdsk3RevKLkiu/lk0ULtX2oMlQusS7D6lsoPH8Hk+oNt7TKZxCBhQMK8dwivWvaBmzkIJpfSCObt1aPJnLnSzNCqrrpmRhkKQHKs7HBi7uMjrrByvYjoFjmhCAqYQlCRrEFq2vfV/DcId2OJb0iqBK1sVrKtHLthhpDayUYRKhNpmM5FLx6OwbmwP+06xNsu3kDxVfD6NxOO6FW0pxYCtX8iG974mkWi6AW6xNqpFm/xJ2+ekL+2FqSrZ85wKMRxvJ984BlWwmusLe19t/wAuEZrUOifF6tD43tPKdKrsycXbI9fdIslnWWpSKts5BCweEXGXY3S4fWLqYmloKvZry6xzjaqr9omHVaugLDyAjodkWpJdnSKlurty8t0URch1EtiSetYfEuSxWH7PDMlIX3yBfQlTMaOAWx3x6L7sXbstNmkpIW4lIFAjJIGZjER78m38fE62jsIJkTFd4VMknAZV54Yxz22TaF6gb8uUdY22j/Lzsf8ATXl+kxx+caHXrB45kLyXXRvs4mAbPS5xmTK6+I9YstotiUpqVE0pR+WsU7sahX3SVSWpPjN7vGxWr8LUpvi3JsaXqMtflGV+1pPjNmtyV/hUP5kkesemWyWPxpA3kRtMs4IYU4M8QS9lJbxG9xbjlCNILakfiSfQbnArHMe3jG0zCK4egjqMuzJAoBHLe2pe0zeLdABGnj+s/J8SS5Q7tH8ifQRhcwpT8okKS93TDgOBrUQLb57Bk9a8hr/aNKygvsxZu8tcsGoBKzoyQ+f6mEW7tLIUJE43JQRcUzJIUCaGuBJeEX2fWD+LNmXi6UpAZsyS1f5RDft/PKLCsg/EUp4uXPCgMZXvljXj1HFJ027N8vfOGlntLYt+0JNoGpMFWY3gGqaV9843sYSnqkApphlA3ZCf3W2ZJdr6in/mlSP6iIiRLXdZx+0L7ZMMqfJmjFC0lx+khXyMGbBenctrSkSg6Qzgk6cWL744r2xtJmTVGvhoI65taf3y0of4iB/tzPRzHLftASkWycEg/G4waoCsOcLh/XIrn/baabC2eTY5OqkkvxUo/MQt2upci6opcEt6/KLH2ftL2SQzMEJHMU9QYH7YywbGogYFJ82+cO90p1CbYiu8NCycuf8AaHsuylGEIeyCCJRWR4SspB3pCSf6kxaTMdJpEXFcSq3qKplKgADnj8xGikKbBoR7bTabNaJiVirkjMMSWI1FPKPbL7QrUooWzMSCHd/Zheu9n7Z0s1kVgDhCTtTOvTUDJKX/AOX7AQfYrTjx+QhHbZt+YpWNWHAUg4/RyvSLZ8t1tvEW+yTKtybIxV7LRTtDyzTXY13xdRDRMm4snI+hx+fWKEikdHsgvAOHYvyzilLsTLWnRRHQtCh00stnQUJJXW6PwjQb49Dix7AWZaDSqU57hGYz2NHSNsn/ACs6pP8ADXn+kxxK1LoxOZ1PkI7fawlSFJ/MkjqG+ccNt6LqiKuCx1ccYrhRzdb7G7LliwSCAkEywrDMlzQ51hwmzC98Sj7OkUrZPapUrZklabqzLIlzEqJcJe6CnB/w146Qr2/2oC1TFS7wvBNATglKXfUfF5RGKl6dNuAijHoY1lrS5Yim6OPWbtLORJPdzClK1YDFTaH8I1MabO2pabPOTNKv4Z/BVRU7sDRxq7xNVjre0NqS5KQpRNSwapJrTdhHLu0lovKWo4qJPnEi7bMXN8SSmUVCaA5ICgCCOBcU4Qut1mmWiamWj4llg9AMyScgAI04f6z8n+GS9oqLEIAoK3k3iG1xwpg8RWq0kpxAJ3mm7xOekSo2SmWycCwFGyGTVrqW4wLbZd1N28QxAYvgMWccKAxf1nmLT2H2ihKFgLSCtYSHdzdGXEqMGfaFOextQkrTVjkDCzsrsuX3KVqqbxUxozEgc6CIe2G1Asd2C4BcnfpGc75NLc4uY22WbxjFmnMNAMWxO4QdbpecOf8ACbP9wkkVmqdRIL44hQ0AAHGN7WEgGwz1U9PrDey7CFoWlSk+CUoKVShZ2TzpyeBJNhZOnvQQbtDa00ykypZuJCWbMnUnfEy9qs6Xns8kqWqerAi6j5q4ZdY5d26mpnWybMBcFTBgKt4X/wC0Q+k9pFCwoS4Cv9JX5nFD5N1io7QV4mOG6vnETby2ruTjkP8AsJaHlKT+VRA51+sOO1aHskzl6phD2Bnp76Ykil0KHIsf6hFv7SWLvLHMuHIGu4gmNP1n+KT2ft4+691gpM0qGpStIB6FA6iLDs6YQtN4UcP1it7G2eUzAVEEVoIs84hUtgKsR5UjO/Vy9Ae3u2Zc6YhCADcJKlZuWF0HSnWKpZJH8UAZxkmsMdlWV5oUMg/X+8XJJMRbbdGT0XJJPLrCBCyDhSLHtJH8Ej9f1P0hPKkOWzgmHUlilXlBwSKu1W3w7stlvDwkHQpNeacfKJdlbCIDlwo4DT5gwavZq3fwrb8ya8lJY9fOFaJE1gnFFC2/Fv2iv7Rbv1tmpxzb5xY5FgdgpKknIhbt/wAqgdY2/wAGTevZjOmWERbi5NQWfaUxKEpvCgA6BozE42N+v0+kZiNisq8OfygfMUigdt+zCysz5IvBVVoGL5qAzFKiOh/d8/ft4FmbNUuqVEZUAI94wS4q9uM2e3l7t1ROF1i/SLx2X2LcSqbaE+NdAjEpTneGppTQRZl9nluCZhxySl+uMZTsBIJIv19/lh270UhXbOztlmVXLTSlCR/SYhGwLKkUBwA+JRwwxrnFgGykmh1o4P0jJsCRQ+n0xiFqdbNgyZaCZa1khyAVEipc48Yxs+wBDTlA3iDd0AwJ3nKLlJsKFChfgYA2l2UVNSEiZcAwN166mtYqUrNJUykku4J4xBabKkiuIy94wbK7AKALznJc3wkgvkA5YD943V2Dmkf9Ud/8Met7WLnJF4kljtxSlUtOAe7zNfMvzhZaZSiMFExdbD2DTLN5U1cws1bqRlp8zDJHZyWGLMcK+phe+D11yGdYphpcIGpg5Eq4ru0h25R1FPZ2UX8IOr4Rp/6Ss4r3cscvekH8hejmi7alCmVQ6RDbNqobTjHTx2Ss+PdI43R6tvjX/wBL2cKBEqW+9AML2P1cms1hMx1pS4J0zwjJ7NrJJrq3nHYDsYJBCUgaMIwnZZKXZt5DCD+Sj0jm3ZvY8yXONGvJ0OoO7TWLdOsyhJWk5oVuGBhzJ2WUqvXQocQPSJrTZlKSzDPGobkIqcp9qbxv45Z90UKtDKwhahVzyz6RaZfZ+YWJukPgUlP/AIiGCdiLugApBfFjCnKHeNcxm7LF40wMT7LsJvqABoA+7GL8rsSkqvP4jV2b5xPZex6ZZJCqqqdD13Q5zK8FI2ps1dwADN/WFkjZy5arxHBqx1aZ2fQoi8SWywy3YxOjYMsMLoifc/VQLLOKWxLvRjTywaJpW061QptbpaL3O2UGNwJB1Icb31idNiAFQMIXsfqo6NoAigPIGJLDZpinN1QrmCPWLqmxgZb8cY8uyjFngvLTnFVTstWkei19z+nzjMRqsSMT7pGi5F4UUU8G+cEERsJR0eNCQyJN1N28VbzieJziO2WUqS6VXVjBTOBuIwMFkHSPXWoR5wECsIXdeYUk/pBHXfBDDOvGNyN3vpGbrjDzgMNMnoSf754YRlM4qxY8K+cT3a4ecSBO6Fg0Guckln8jG4SAwCt8EGWMxGpAOnlBg0OZD4KPDKBJezCFKN6qsSH5YmkNLnDpGboxau6DBpOjZ672JCW/MXruyHOJZWz7oN5ZOrk+VXEMjLbDnXrGwTu94wYNAIs35Tnmomn1iUWcinSJlIXk3vcM4yJZ3QYCWftPu5lxSTkxuLIrgHD1xgW0mcpavAlSfwh7tBg4OKi7ZRYlSnINHH7dYkc7odwiGyrWPjCkgFx4gcRgaim6CZ+0gnG8XqBiT0NIaHk/CMMPbROHpZZbbfKvCoANgHA4lonM52uhxm708qwWlYFGx9843C+MPBqBG4fKN0piQkYxGuYAW+RgwJG9vGpd4w/HpGQowBgjhGpS/wAX7RsZuQaNSa/vAGUgD9okvjSNH3RlWbiAMd77pHo8Ebo9CwJBGx9+Uej0UGio8rGPR6ANUxsYxHoZPIxj34o9HoA2m5xomPR6EbVWHSNlfEI9HoAkV78o8Pl8hHo9ATAjM3OPR6AI9OHyjZXzMej0I2F/KIz78ozHoCaysOcZz5x6PQwmTEc/4T70jMehBk/WMH8PH5CPR6GGpxjRWJ4fSMR6EBEbp9+Uej0MBFYx6PR6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VFRUWGBoZGBcYGBcYGBoaGhwVGBoYHBgXHCceFxojGRUUHy8gIycpLCwsHB8xNTAqNSYrLCkBCQoKDgwOGg8PGikfHBwpKSkpKSkpKSkpLCwsLCksLCkpLCkpKSwpLCksLCkpKSkpKSkpKSwsLCksLCkpLCwpLP/AABEIANEA8gMBIgACEQEDEQH/xAAcAAACAgMBAQAAAAAAAAAAAAAEBQMGAQIHAAj/xABDEAABAgMFBQYDBgQFAwUAAAABAhEAAyEEEjFBUQVhcYGRBhMiobHwMsHRBxRCUmLhI3Ky8RUkM4KSNKLCFhez0uL/xAAZAQADAQEBAAAAAAAAAAAAAAAAAQIDBAX/xAAgEQEBAQACAwEAAwEAAAAAAAAAARECIQMSMUETIlEy/9oADAMBAAIRAxEAPwBxJtpUWbJquzCM2ueUpc4Zp3fvCyy2xZUl8qCnUkHDBocSPGCFteKSDlSmDVAjzeO6wj2xNqptCXKQAzNvPHOhESWiShKyUsS26rDXPDGFsuSEkBCVAJL0DhqJbe8T7QIWU5XCSQCBg+eYeK9sPB1okASwXF0EUDk54tjkIhTPQGF6rVCau5OppwjWVaAtBcliGFcG5QvsqB3ul57rl3Kca6MesTukeUQFKP5XYmvLk8RCzgrSoglTMASxGbqGrQPaLcxSsocBTudeWOEYkysTecnxKpq2D5YwTl/gEKN1X4iCWKT1bhBwnXh4iBidC7ljuoYEstjM1akgeGrBid94aVj1r7I2lZUy0oSwa8fo8El3o5NErsV8Okl0qGJfWtNQIhtClFKkoUQXYncK9P2iex9nbSEkCZKP8qjQ8wIClbKtIUomSqho1fN2UM4d9szBZWLPISUgkOsZ8TpujypQF4nLEYuIX7QnTEf6iFoDn4nD82Yho2l7VwAqFYkuC+8coiS/qYaGY4CKAAGjVFH4O5EZRKSUpLEKLjgN+/6Qon7WKCPhu0cvXkTygmxW8LB8ODkHVuGeMVpzLRlnHxGgZJKTnk59YJ+/JSlllxheZqejjHkY1SlKpa0qABBZ9cGbyjW1oaWkEvUOTT4no2GXrFSqxJNtAZ3qQaCo0fTKAZ0wTVuQrxsToMCH0w84zJJWAwISWOFGBZXMYwt23tIyz3aSXBoRSjkAP1id1I0yEJLqcZ1IauDjm0ETFEocUwYl2NQd5Zn6RBssCeFJuk7zXe55wdJsiqslRTQvdNSAx6vSH69aqTW5RRGFQ6s9w46c41Wqmh6Bsiwwq8FqkrUkhCVJYH4gRgIVy5E8k3sC4Sk7sC+hGsTy4ljebZ1TS5yxIyBOAgtCAEqb8vIVBB1NCYFsNhmd0sL8DDF3wIxINHMRz7T93BPxPRW4tQ44UIprFcZlPjx7B9jrO1rtM8kkfANDX4uqVAcDA3bXbhlLkISQVKK1chdSH3OT0hh2dF2SQcTMUTwDBPlXnFE7UW0L2qpLUlpQjyvq81mNJO3TV/2PbFFKS+OIiypW8VvYkoBCW0iw2ea2ML6PgsIVuj0Z/wAQEegw9ULaElEtRMtKlAUvkvvzG8wz2fakrULqFOR4lHd54GFkntO6UpmIQQkgDEKPE8osuw7aFpvBKQAGKEB1HJ3BYZRHKWM5xlvSdWzFEGoSKNdGdIGn9nw5LEKVmA4DRYJa3DtdOQOI4xBZkFLmZMC3yCWbmTB62qvGKra9iMUyxMx/MAGZhgOcMzsZEqSEpSVTGYLKbxfGrZVhuZiHBCE7qAxidbVEU6QThiZxhXZ9iB3WkClSCRWmWkMPuEoEeF6MxNDyELbbtIp8Rw6QolbfUVYvFZIqcFvkW4DwpASBRgA0EG6pqdKekV2yWh9xMNpEzUxUujMTzSUlgAAdB66mBptoIg4LBDUML9oIbhDDKbUWjclCqKSk8Ug+ogaVhHkkg+/LziVdJl7IkKxkyzxQn6RtJ2JISXTJlpo1EgekSyQWglEswFkBr2dLIa4G3OPnGJeypYUSxL5EuByPGGSZMbd2IMLITzthS1CpVgRQgY8o9/gcl37pBJxKhew4w57oR7u90GD14gZUm6GSAkfpAHoI0mIJOJg8oGkYEuvvCDFfCs2dWp5/tEsqzk4sW3QeUiIlGtAYWH9aKsyiC4DHIiF+0NjJXIXKdr1Xa8QXcNnjDm46YETLrFYhTTsadJUokBaS1U5GgcpxD845jMR322bRdLi+qu5LJj6AVL0it2/sZIM8z0JEuaQQopolbkF1DJTjEc3h6KFsouIAgw2mNZlgW1Eq6QoWpSSygpNcwREYs1++nSPQMFD2Y9DJz3ZspU1Rcgne7cA1MY6rsVCZaGTdSSXIRr6wF/7fSfwrmDjdVTmMccYO2b2OkyZl8KWSPzEfSFy7LhLxG2iYbtDVqcYTm0zHqC0P5dnCgTlCrayVsRLbnF5kG6FFuKDxiRW2gl/bDe8JlWJRopZvDTB9NYF2jPQpJSoeFCSojKgJ4tuwhTsXop7T9sjPmdxJNB8SxnuG6GuwNmEJDuYrvZXYBUu+oeIgK4AvHRbNZAAAOFIXOdnxvTMuS2GUE2eex8RpBMuyBohm2cpwAPGsEhGCZ6CHfmAY1tSwZZq/lwxwgUz8KgbhA9qnUCXFTXlD0Y3lzonCqe+YgFKKn37xgiWQOv8Ab5+kAME2jCC0zKYwkE1j795+UFptlHBhkZomaxuiZCtNof373RuLXThADRMyNwYWJtJZ/WN+/wCPvfDIfeEYJECpmRgzt8BiSuIjN6xG74vHmD+/fswBMiZEU0eKI5kym/OIEWqvvrB+EKCYimJieWRGVCJMvMxlB8DnpBM2QgpYi8M3b0iC1pbGuXyj0stUw4EH+CyND1P1j0TEb49FYTf70Wol9cPrEMjbSFpdwHJSP5gKhsYhNqEtLd2um9y253JiK32pF0LCWUNU+IAu/CMePdbX4htG3Al0pIPPSB5m2E3XOZoI5zt6eUzZix4mahfMPlyiPZG0ZylOsXQ9EAqy54xty7Yzp0BM8G8tQCWwr5/tCHtKAUEpxLoLfqYD1ELJ+0VKWEpU5z+QguRZlTLqFFwopCjuDvwcN0ifit1aOy1jvSb7NfZh+kAJT1AfnDhNlunHlEdkmBIADACgbQYQV3gOcIRqma1IhmzlmgbnhE81AaNJq6MeRgANayCxxOJGsA7RtICwB+EB/M+jRJarRdBWo0SMfKK5ZrZfUSrFR+v1AiacWWXaXqOHvn6Rgzxrz00fmW/3QvE5xyf6nkaxpPtD5dPT1b9hBp4ai2BzkR64EcNdIkRamanLPlryhIm04Y7iCzgYpfG8BUHMQSJvvDnu39RDIzNsrn79Ykl2ivr9YUie3Dj8zg3vcTLmMC/nT1wPCkBHEue2eJ6nhrG5tT4U3FoVG0AYvXn615h4lTbQcDXX2GPvGHowxTaMiTw+oJfpE0te/qDC1E/2BQ/Q9ImFobhypFQjEzHpn8t5jRc7R/qT8vecAm0OKOkY1ccznA822sKf7RoMi2pg0hFptWI3VrgHP09YikrJAOFXY/Pq3KFc+1uoJvZ1Pl0HvODJNpcYP9BXyqfOFpnVnnMW9+2gm/SEyZzBzU1c8dPOC5dpyf3h5wgNmIChAYWQSk4/3jxtDFuXvmDEG0LSAL5VdAxwamp3fSGGVIU9I9Aw2jo7fzftGIrSwwTOSqiVJPP6YQp7STaIST4g5fLdSI7PsLuVOFs+7Hi2MCdz/ENXCaB92dd97pGXj+tefUJf8De+pWKum7yEVdNjUJhSH8JZ64Y4/IR0O0STcLHWkK58yXISVLKWxJOGvvhGuay1X7FJ8V0YnXKhrDnZiB3p/SGfeX9IUWntPIX4kHxEgC6DUO5qQBkesE9lrUVd4SxZV2m5z1ibMPV3lLpSNAsvkz9P3hZM2ldADl9wdoOsy7zPj68NMoRmiCLuJge2WhISSogJFScA2/SBp9uTKQpSyEpSHKiaARyztX2wVbF3JbpkpOGaz+ZW7Qewwf7b7SieoS5X+mmr4Xju/T6xDZp7EV9uISbNSwG6GkhNSae/lEKWSzznAIPv+7CI5ymauLJLZH8J4GnUwNZpjD5jo45egMbWicC/wuygdCD/AOO/IjjAGqbVqDXEDUaaHMYPUaQbJtzsA5OVGJTiC+FBSmkJ5dqvC8AVHBWAD4VYuXHrjBEtI1BG8k41Brvx38YAc2deeHDL3oYPw58uR0+cLbNN1x5B/fz3wSlZ9+6QFU5S+be9WxjKZbVJ+nQ/WMXqPWnvWIu+yii0X3wxqOr9XjVdt9+wzwJNn0x6wutM5nyOJ3DGj/JoCOplrHEdASMt7aH6wste1TkalyWow3b9/wDYJp9vJoOm7hELKVnz1x8g3zhaqQ1ss53cMBjUZVHIac4PkW+vhcJ/Mc+GQ9vCOVMAGoxc/D/+f5okROBL/iGd43f5WbDnXm0ILNKthffng2gbdpoxEGG0sHBFMCCajX3pFXFu8QOowoxydzgRkRTLEwfKttMcc8BuCmDg6+UMHCrcD+LHQA0/s9IS9rbQ9jnnRClPUOQxIY7tNIyLTXgejhiTuJc0yBhftmbekTUrvBk1DsWU4BfBWKg6sKRUTSaybUV3aKD4R6CPRXS4omaAMheJYZB7tYzAex0+19owhSfG7tSmZAYHMx5Fprvz469Yjm9m5ASVgFATVgaOK5gmFkycQol6VPrE+KdVflvwxm2/xEO49mKT2y2gDLUgnH6RrtrbSpIUtJDmgfzpCaydn7Vb5C54IopkpcC8Q15n4sN8bbjH6Rotd1IGmIjp/YvYk1Ej+Iky1TCVpfMEBiRlhCjsX2DmJmCbaJT18IJSQCPxKD40oI6FPtKlEeEqAcPTp5Rjz8k3GnDx3NCy7DdLqH94C2z2ikWVDzVsckipVwA/tDG0d6qgF0YuWPQRVu0Ow5CJneTJV+YQKqJUON28RBxy3D5bJqo9oe1U62kG6ZcgfCn8x1JzPkIgsFkZng3aC+8mJS2GDU5NDKzbOwiuSIzYrM/CGSEt75RiTJuCMiZEqTXmHDy4NUZeUA2m2MFH6YghsOIw86RPPUW+Q9+cJ5swKIGhf6Y8YAKkqY3sCWOb+VcR5w5s6SQCcuhfiMP2hVJIdOobzeGshbUGGlM/eWsIzOXNDDPfXzfd84l7ymnX50halYHuvt98bG1gZjgMRFSJo5U86+URrtHv9tYDmWsbvOB5m0mwAP01isSPXaW05wHPtGp5PjnX38oDVbhlzPv1iFVqB+mug4ZmJVBRX1OJzb9/SJL+nP1b0EBd8zdetIlvvEqjX78Kh8/PcNd/9oz97FCTXWh5HXPN+BxCt4ukHL30iMTHDh/e/p5EQA1l2uuvLPVs6YjPQtVjJnk1AY4Uqdx/UKYcRuKSzJcU9/XT+8GyMMfePPjQwAwmzXAUPirvwBYXTX4SfDlAG3be9nWQbqk0YVDKUkOmmDpDg1BwZ4KS2WJ3Y/XjiDvZ6/2xtYShLYqLb2DGpz+FONYqJpCbSv8AMf8AkfrHoXfeTGYvGbs1v2eRKBmkEioZTG8NyaNCGfQUw9PdYsFut4MpaXSC2A44V4xWJwLUJiPF8a+X6qHahClKSNRTe/sR2HYeyEybLKlpT8KACRWuJyo5cxyi6FWqWCboCkudGLvHSbJtcgAJnINcCcANxbSJ8t+Q/Fx/TFOxg11IIzpSutIzJsCUPdYPpmfQ4Rieu0MCSE3t4B45xsLPPdyUvkXDNiKA14xi3aGzt/qAHKrYaNWKv2xljvEgflB9aeUWtVjmEuVB/wCZuVIo/a+cpMy6olSgMcNMuca+Gf2Zeb/lXNkJ7y0KOISD6gegPWLWiUAAc4T9jLD/AA5imxUE/wDEV81eUO7WopFA/HCNeX1jxCWidTfEKCEkJzy+caT5pADip0yziEY73bn9APOEbG1LUEIJJ94NvJhfYFOK5xpt3xFEvMG8fQfODtn2EhIi5x61F5d4yVFOWcEybXvrX3wxiUWUkGkCGTdVuBw9YzsxpK6R2csaZEtJUn+KoAqJqQ+QfBoK7S7Mlz5JUlITOAdKhS8fylsXw3GE8y3EpccWB8ukE2fail/Cl1MCHwBODtGkv4zs/XOJltL58IksNnmT1hMtJUo6BuZOQ4xeUfZ9Z7hVNmzVTFVJSUpS5qaMaV1ibZAl2aUZaQ7HH8SiSaneAwgzBobZv2doCXtE0ufwoZh/uIryaCLT2Is6ge7UpByreHN69CI02jtwAsSyj16RmRtDwu8T7Q8VLaezV2ZZTM/2nJXDfuygeROr7yb9ouduKLVLEuaSKggpGB57nhdauxVxzLmFW5QY9RSFn+Klz6r1ql30HhC6xOzHh9IZ2hRQ4U4IoQYVSZniVoSYWHphYlZe/f0gmSWoDUfLTeIVyJpB4H98t8FrqpxR6twxruiTNpCrxxG/9tK5b4qvbqY81KRkgep+gixWRJB919iKt22mAWpv0J83P0iuKeXwhub49Ehmx6NGbse0+zlnlIXMQuapVCylOBUPgBqYr8wm74XL4gY/vF67QN91mEaDIjMRQ7QXQ7p98niPH8beT6G7IWOXMtyjPAKEoUWIdy6UhxzMdHR3BT4AAMrqEDDJy9MIqP2Z2MKm2lZq1xIwOJWT6CL99wBxYgbsIz8nfJXDJASLWSGKF3fzJNfIV4QXLZKSyVGmJLk8aRP3IwfyjVaAPxEcv3iMXoOzlTF0IT+VqhugrHN+3CT96WToMqYD9o6iqQSPiVyYRy3t6q7aFg4hq54DSNvF9Z+X4Y7FliXY5TYkFRP8xUfQiNLSoqr704RDY1AyJWf8NPoImlpcGtN8VWcKrYGcluHr8+sCqtN1SdySeajU+UH7TT4TwhPtOwrWidNSP4aFIlk71JJHIFn4phQyiXtAKtClrNH8h7eH0vbKHZBfLCkVKZIcxgd4MFERftcxPrN10SVttISXEIbd2glpmMVAPFQtE6ZmpXUxdPsZ2WmfabTflpmJ7kJIUAoeJacj/IekTZ1tOXvItXZ23ibLQwCy9xhi+WG5ovVksPdgBI3mEWzOwsuxWnv7OVIQpwuTiioLKS5dJBLNWhiyTLaAMYrhmFy+grapSSwDg46CKz2gtKpar0kO4ukqwGdII2r2naZcKq5AYqxpQGEu39qBUtQNHDAHImgrDpQDsi9MUpa6kkud/wBKRY1KSEuFpHTHSBdlAIkpSRikEn94jm2RlXk0J89xGYjK/Vy9C0TCVAA3lEgdeDRbigRUdn2hAUF5j/tOFPMQ5l7TBYPVn974qdBD2o2ALRKJSGmJwOv6TxjlJBSsg0YkEHI4MeYA5x2de0AEVzjnf2hWMJWJyRRTJW35iPCriQGPARX1Pwjs8ytffswxkjTiN31q0IpE2+3Q8RTlRjDixAszs3tx5xnVwwkKwxbJvSntnim9r7X/AJohQbwIbhdHzeLlKm3cS1K0w+rVEUDtvaL1sV+lKUniA5/qiuE7Tz+BvvA18xHoWNHo0xk+mO00h5C1E4Cgpi43Y1ih2hTILAE72+RjoO25yDZZwSoE3DHNbTM/h+jludRGPj+OjyfVv+y2V/AnqZiqa24MlP8A9oupl1oTyio/Zck/cSaVnTHZm/CPlFvJpnEX6vj8aLTxjUyx7aNiN5iKjvhEqSqS2YMcl+0JI+8zCxq2jfCI6wk845P9of8A1S8Msv0jQRr4vrPyfG1mU0qXulo/pH1glCmS+MCWesuX/In+kRKhTJi6ygO2TrzuG84u2zNkoOyVIUQO+lrmEHFyHQeICUGKTMSCWGJLdYv217VKl2dUsqSFJlFIBa9RBAEZcq14xxsSQcY3RZt0Ry5/iI3wwkEERozKrds+hGbRZ/sIngWm0oP4pSVf8VEH/wCSF1oQGfXCM/ZPMubWKXYKRNT0ZQ/pgv8AzRPsdytTBNfOElrVeprBdsk3RevKLkiu/lk0ULtX2oMlQusS7D6lsoPH8Hk+oNt7TKZxCBhQMK8dwivWvaBmzkIJpfSCObt1aPJnLnSzNCqrrpmRhkKQHKs7HBi7uMjrrByvYjoFjmhCAqYQlCRrEFq2vfV/DcId2OJb0iqBK1sVrKtHLthhpDayUYRKhNpmM5FLx6OwbmwP+06xNsu3kDxVfD6NxOO6FW0pxYCtX8iG974mkWi6AW6xNqpFm/xJ2+ekL+2FqSrZ85wKMRxvJ984BlWwmusLe19t/wAuEZrUOifF6tD43tPKdKrsycXbI9fdIslnWWpSKts5BCweEXGXY3S4fWLqYmloKvZry6xzjaqr9omHVaugLDyAjodkWpJdnSKlurty8t0URch1EtiSetYfEuSxWH7PDMlIX3yBfQlTMaOAWx3x6L7sXbstNmkpIW4lIFAjJIGZjER78m38fE62jsIJkTFd4VMknAZV54Yxz22TaF6gb8uUdY22j/Lzsf8ATXl+kxx+caHXrB45kLyXXRvs4mAbPS5xmTK6+I9YstotiUpqVE0pR+WsU7sahX3SVSWpPjN7vGxWr8LUpvi3JsaXqMtflGV+1pPjNmtyV/hUP5kkesemWyWPxpA3kRtMs4IYU4M8QS9lJbxG9xbjlCNILakfiSfQbnArHMe3jG0zCK4egjqMuzJAoBHLe2pe0zeLdABGnj+s/J8SS5Q7tH8ifQRhcwpT8okKS93TDgOBrUQLb57Bk9a8hr/aNKygvsxZu8tcsGoBKzoyQ+f6mEW7tLIUJE43JQRcUzJIUCaGuBJeEX2fWD+LNmXi6UpAZsyS1f5RDft/PKLCsg/EUp4uXPCgMZXvljXj1HFJ027N8vfOGlntLYt+0JNoGpMFWY3gGqaV9843sYSnqkApphlA3ZCf3W2ZJdr6in/mlSP6iIiRLXdZx+0L7ZMMqfJmjFC0lx+khXyMGbBenctrSkSg6Qzgk6cWL744r2xtJmTVGvhoI65taf3y0of4iB/tzPRzHLftASkWycEg/G4waoCsOcLh/XIrn/baabC2eTY5OqkkvxUo/MQt2upci6opcEt6/KLH2ftL2SQzMEJHMU9QYH7YywbGogYFJ82+cO90p1CbYiu8NCycuf8AaHsuylGEIeyCCJRWR4SspB3pCSf6kxaTMdJpEXFcSq3qKplKgADnj8xGikKbBoR7bTabNaJiVirkjMMSWI1FPKPbL7QrUooWzMSCHd/Zheu9n7Z0s1kVgDhCTtTOvTUDJKX/AOX7AQfYrTjx+QhHbZt+YpWNWHAUg4/RyvSLZ8t1tvEW+yTKtybIxV7LRTtDyzTXY13xdRDRMm4snI+hx+fWKEikdHsgvAOHYvyzilLsTLWnRRHQtCh00stnQUJJXW6PwjQb49Dix7AWZaDSqU57hGYz2NHSNsn/ACs6pP8ADXn+kxxK1LoxOZ1PkI7fawlSFJ/MkjqG+ccNt6LqiKuCx1ccYrhRzdb7G7LliwSCAkEywrDMlzQ51hwmzC98Sj7OkUrZPapUrZklabqzLIlzEqJcJe6CnB/w146Qr2/2oC1TFS7wvBNATglKXfUfF5RGKl6dNuAijHoY1lrS5Yim6OPWbtLORJPdzClK1YDFTaH8I1MabO2pabPOTNKv4Z/BVRU7sDRxq7xNVjre0NqS5KQpRNSwapJrTdhHLu0lovKWo4qJPnEi7bMXN8SSmUVCaA5ICgCCOBcU4Qut1mmWiamWj4llg9AMyScgAI04f6z8n+GS9oqLEIAoK3k3iG1xwpg8RWq0kpxAJ3mm7xOekSo2SmWycCwFGyGTVrqW4wLbZd1N28QxAYvgMWccKAxf1nmLT2H2ihKFgLSCtYSHdzdGXEqMGfaFOextQkrTVjkDCzsrsuX3KVqqbxUxozEgc6CIe2G1Asd2C4BcnfpGc75NLc4uY22WbxjFmnMNAMWxO4QdbpecOf8ACbP9wkkVmqdRIL44hQ0AAHGN7WEgGwz1U9PrDey7CFoWlSk+CUoKVShZ2TzpyeBJNhZOnvQQbtDa00ykypZuJCWbMnUnfEy9qs6Xns8kqWqerAi6j5q4ZdY5d26mpnWybMBcFTBgKt4X/wC0Q+k9pFCwoS4Cv9JX5nFD5N1io7QV4mOG6vnETby2ruTjkP8AsJaHlKT+VRA51+sOO1aHskzl6phD2Bnp76Ykil0KHIsf6hFv7SWLvLHMuHIGu4gmNP1n+KT2ft4+691gpM0qGpStIB6FA6iLDs6YQtN4UcP1it7G2eUzAVEEVoIs84hUtgKsR5UjO/Vy9Ae3u2Zc6YhCADcJKlZuWF0HSnWKpZJH8UAZxkmsMdlWV5oUMg/X+8XJJMRbbdGT0XJJPLrCBCyDhSLHtJH8Ej9f1P0hPKkOWzgmHUlilXlBwSKu1W3w7stlvDwkHQpNeacfKJdlbCIDlwo4DT5gwavZq3fwrb8ya8lJY9fOFaJE1gnFFC2/Fv2iv7Rbv1tmpxzb5xY5FgdgpKknIhbt/wAqgdY2/wAGTevZjOmWERbi5NQWfaUxKEpvCgA6BozE42N+v0+kZiNisq8OfygfMUigdt+zCysz5IvBVVoGL5qAzFKiOh/d8/ft4FmbNUuqVEZUAI94wS4q9uM2e3l7t1ROF1i/SLx2X2LcSqbaE+NdAjEpTneGppTQRZl9nluCZhxySl+uMZTsBIJIv19/lh270UhXbOztlmVXLTSlCR/SYhGwLKkUBwA+JRwwxrnFgGykmh1o4P0jJsCRQ+n0xiFqdbNgyZaCZa1khyAVEipc48Yxs+wBDTlA3iDd0AwJ3nKLlJsKFChfgYA2l2UVNSEiZcAwN166mtYqUrNJUykku4J4xBabKkiuIy94wbK7AKALznJc3wkgvkA5YD943V2Dmkf9Ud/8Met7WLnJF4kljtxSlUtOAe7zNfMvzhZaZSiMFExdbD2DTLN5U1cws1bqRlp8zDJHZyWGLMcK+phe+D11yGdYphpcIGpg5Eq4ru0h25R1FPZ2UX8IOr4Rp/6Ss4r3cscvekH8hejmi7alCmVQ6RDbNqobTjHTx2Ss+PdI43R6tvjX/wBL2cKBEqW+9AML2P1cms1hMx1pS4J0zwjJ7NrJJrq3nHYDsYJBCUgaMIwnZZKXZt5DCD+Sj0jm3ZvY8yXONGvJ0OoO7TWLdOsyhJWk5oVuGBhzJ2WUqvXQocQPSJrTZlKSzDPGobkIqcp9qbxv45Z90UKtDKwhahVzyz6RaZfZ+YWJukPgUlP/AIiGCdiLugApBfFjCnKHeNcxm7LF40wMT7LsJvqABoA+7GL8rsSkqvP4jV2b5xPZex6ZZJCqqqdD13Q5zK8FI2ps1dwADN/WFkjZy5arxHBqx1aZ2fQoi8SWywy3YxOjYMsMLoifc/VQLLOKWxLvRjTywaJpW061QptbpaL3O2UGNwJB1Icb31idNiAFQMIXsfqo6NoAigPIGJLDZpinN1QrmCPWLqmxgZb8cY8uyjFngvLTnFVTstWkei19z+nzjMRqsSMT7pGi5F4UUU8G+cEERsJR0eNCQyJN1N28VbzieJziO2WUqS6VXVjBTOBuIwMFkHSPXWoR5wECsIXdeYUk/pBHXfBDDOvGNyN3vpGbrjDzgMNMnoSf754YRlM4qxY8K+cT3a4ecSBO6Fg0Guckln8jG4SAwCt8EGWMxGpAOnlBg0OZD4KPDKBJezCFKN6qsSH5YmkNLnDpGboxau6DBpOjZ672JCW/MXruyHOJZWz7oN5ZOrk+VXEMjLbDnXrGwTu94wYNAIs35Tnmomn1iUWcinSJlIXk3vcM4yJZ3QYCWftPu5lxSTkxuLIrgHD1xgW0mcpavAlSfwh7tBg4OKi7ZRYlSnINHH7dYkc7odwiGyrWPjCkgFx4gcRgaim6CZ+0gnG8XqBiT0NIaHk/CMMPbROHpZZbbfKvCoANgHA4lonM52uhxm708qwWlYFGx9843C+MPBqBG4fKN0piQkYxGuYAW+RgwJG9vGpd4w/HpGQowBgjhGpS/wAX7RsZuQaNSa/vAGUgD9okvjSNH3RlWbiAMd77pHo8Ebo9CwJBGx9+Uej0UGio8rGPR6ANUxsYxHoZPIxj34o9HoA2m5xomPR6EbVWHSNlfEI9HoAkV78o8Pl8hHo9ATAjM3OPR6AI9OHyjZXzMej0I2F/KIz78ozHoCaysOcZz5x6PQwmTEc/4T70jMehBk/WMH8PH5CPR6GGpxjRWJ4fSMR6EBEbp9+Uej0MBFYx6PR6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VFRUWGBoZGBcYGBcYGBoaGhwVGBoYHBgXHCceFxojGRUUHy8gIycpLCwsHB8xNTAqNSYrLCkBCQoKDgwOGg8PGikfHBwpKSkpKSkpKSkpLCwsLCksLCkpLCkpKSwpLCksLCkpKSkpKSkpKSwsLCksLCkpLCwpLP/AABEIANEA8gMBIgACEQEDEQH/xAAcAAACAgMBAQAAAAAAAAAAAAAEBQMGAQIHAAj/xABDEAABAgMFBQYDBgQFAwUAAAABAhEAAyEEEjFBUQVhcYGRBhMiobHwMsHRBxRCUmLhI3Ky8RUkM4KSNKLCFhez0uL/xAAZAQADAQEBAAAAAAAAAAAAAAAAAQIDBAX/xAAgEQEBAQACAwEAAwEAAAAAAAAAARECIQMSMUETIlEy/9oADAMBAAIRAxEAPwBxJtpUWbJquzCM2ueUpc4Zp3fvCyy2xZUl8qCnUkHDBocSPGCFteKSDlSmDVAjzeO6wj2xNqptCXKQAzNvPHOhESWiShKyUsS26rDXPDGFsuSEkBCVAJL0DhqJbe8T7QIWU5XCSQCBg+eYeK9sPB1okASwXF0EUDk54tjkIhTPQGF6rVCau5OppwjWVaAtBcliGFcG5QvsqB3ul57rl3Kca6MesTukeUQFKP5XYmvLk8RCzgrSoglTMASxGbqGrQPaLcxSsocBTudeWOEYkysTecnxKpq2D5YwTl/gEKN1X4iCWKT1bhBwnXh4iBidC7ljuoYEstjM1akgeGrBid94aVj1r7I2lZUy0oSwa8fo8El3o5NErsV8Okl0qGJfWtNQIhtClFKkoUQXYncK9P2iex9nbSEkCZKP8qjQ8wIClbKtIUomSqho1fN2UM4d9szBZWLPISUgkOsZ8TpujypQF4nLEYuIX7QnTEf6iFoDn4nD82Yho2l7VwAqFYkuC+8coiS/qYaGY4CKAAGjVFH4O5EZRKSUpLEKLjgN+/6Qon7WKCPhu0cvXkTygmxW8LB8ODkHVuGeMVpzLRlnHxGgZJKTnk59YJ+/JSlllxheZqejjHkY1SlKpa0qABBZ9cGbyjW1oaWkEvUOTT4no2GXrFSqxJNtAZ3qQaCo0fTKAZ0wTVuQrxsToMCH0w84zJJWAwISWOFGBZXMYwt23tIyz3aSXBoRSjkAP1id1I0yEJLqcZ1IauDjm0ETFEocUwYl2NQd5Zn6RBssCeFJuk7zXe55wdJsiqslRTQvdNSAx6vSH69aqTW5RRGFQ6s9w46c41Wqmh6Bsiwwq8FqkrUkhCVJYH4gRgIVy5E8k3sC4Sk7sC+hGsTy4ljebZ1TS5yxIyBOAgtCAEqb8vIVBB1NCYFsNhmd0sL8DDF3wIxINHMRz7T93BPxPRW4tQ44UIprFcZlPjx7B9jrO1rtM8kkfANDX4uqVAcDA3bXbhlLkISQVKK1chdSH3OT0hh2dF2SQcTMUTwDBPlXnFE7UW0L2qpLUlpQjyvq81mNJO3TV/2PbFFKS+OIiypW8VvYkoBCW0iw2ea2ML6PgsIVuj0Z/wAQEegw9ULaElEtRMtKlAUvkvvzG8wz2fakrULqFOR4lHd54GFkntO6UpmIQQkgDEKPE8osuw7aFpvBKQAGKEB1HJ3BYZRHKWM5xlvSdWzFEGoSKNdGdIGn9nw5LEKVmA4DRYJa3DtdOQOI4xBZkFLmZMC3yCWbmTB62qvGKra9iMUyxMx/MAGZhgOcMzsZEqSEpSVTGYLKbxfGrZVhuZiHBCE7qAxidbVEU6QThiZxhXZ9iB3WkClSCRWmWkMPuEoEeF6MxNDyELbbtIp8Rw6QolbfUVYvFZIqcFvkW4DwpASBRgA0EG6pqdKekV2yWh9xMNpEzUxUujMTzSUlgAAdB66mBptoIg4LBDUML9oIbhDDKbUWjclCqKSk8Ug+ogaVhHkkg+/LziVdJl7IkKxkyzxQn6RtJ2JISXTJlpo1EgekSyQWglEswFkBr2dLIa4G3OPnGJeypYUSxL5EuByPGGSZMbd2IMLITzthS1CpVgRQgY8o9/gcl37pBJxKhew4w57oR7u90GD14gZUm6GSAkfpAHoI0mIJOJg8oGkYEuvvCDFfCs2dWp5/tEsqzk4sW3QeUiIlGtAYWH9aKsyiC4DHIiF+0NjJXIXKdr1Xa8QXcNnjDm46YETLrFYhTTsadJUokBaS1U5GgcpxD845jMR322bRdLi+qu5LJj6AVL0it2/sZIM8z0JEuaQQopolbkF1DJTjEc3h6KFsouIAgw2mNZlgW1Eq6QoWpSSygpNcwREYs1++nSPQMFD2Y9DJz3ZspU1Rcgne7cA1MY6rsVCZaGTdSSXIRr6wF/7fSfwrmDjdVTmMccYO2b2OkyZl8KWSPzEfSFy7LhLxG2iYbtDVqcYTm0zHqC0P5dnCgTlCrayVsRLbnF5kG6FFuKDxiRW2gl/bDe8JlWJRopZvDTB9NYF2jPQpJSoeFCSojKgJ4tuwhTsXop7T9sjPmdxJNB8SxnuG6GuwNmEJDuYrvZXYBUu+oeIgK4AvHRbNZAAAOFIXOdnxvTMuS2GUE2eex8RpBMuyBohm2cpwAPGsEhGCZ6CHfmAY1tSwZZq/lwxwgUz8KgbhA9qnUCXFTXlD0Y3lzonCqe+YgFKKn37xgiWQOv8Ab5+kAME2jCC0zKYwkE1j795+UFptlHBhkZomaxuiZCtNof373RuLXThADRMyNwYWJtJZ/WN+/wCPvfDIfeEYJECpmRgzt8BiSuIjN6xG74vHmD+/fswBMiZEU0eKI5kym/OIEWqvvrB+EKCYimJieWRGVCJMvMxlB8DnpBM2QgpYi8M3b0iC1pbGuXyj0stUw4EH+CyND1P1j0TEb49FYTf70Wol9cPrEMjbSFpdwHJSP5gKhsYhNqEtLd2um9y253JiK32pF0LCWUNU+IAu/CMePdbX4htG3Al0pIPPSB5m2E3XOZoI5zt6eUzZix4mahfMPlyiPZG0ZylOsXQ9EAqy54xty7Yzp0BM8G8tQCWwr5/tCHtKAUEpxLoLfqYD1ELJ+0VKWEpU5z+QguRZlTLqFFwopCjuDvwcN0ifit1aOy1jvSb7NfZh+kAJT1AfnDhNlunHlEdkmBIADACgbQYQV3gOcIRqma1IhmzlmgbnhE81AaNJq6MeRgANayCxxOJGsA7RtICwB+EB/M+jRJarRdBWo0SMfKK5ZrZfUSrFR+v1AiacWWXaXqOHvn6Rgzxrz00fmW/3QvE5xyf6nkaxpPtD5dPT1b9hBp4ai2BzkR64EcNdIkRamanLPlryhIm04Y7iCzgYpfG8BUHMQSJvvDnu39RDIzNsrn79Ykl2ivr9YUie3Dj8zg3vcTLmMC/nT1wPCkBHEue2eJ6nhrG5tT4U3FoVG0AYvXn615h4lTbQcDXX2GPvGHowxTaMiTw+oJfpE0te/qDC1E/2BQ/Q9ImFobhypFQjEzHpn8t5jRc7R/qT8vecAm0OKOkY1ccznA822sKf7RoMi2pg0hFptWI3VrgHP09YikrJAOFXY/Pq3KFc+1uoJvZ1Pl0HvODJNpcYP9BXyqfOFpnVnnMW9+2gm/SEyZzBzU1c8dPOC5dpyf3h5wgNmIChAYWQSk4/3jxtDFuXvmDEG0LSAL5VdAxwamp3fSGGVIU9I9Aw2jo7fzftGIrSwwTOSqiVJPP6YQp7STaIST4g5fLdSI7PsLuVOFs+7Hi2MCdz/ENXCaB92dd97pGXj+tefUJf8De+pWKum7yEVdNjUJhSH8JZ64Y4/IR0O0STcLHWkK58yXISVLKWxJOGvvhGuay1X7FJ8V0YnXKhrDnZiB3p/SGfeX9IUWntPIX4kHxEgC6DUO5qQBkesE9lrUVd4SxZV2m5z1ibMPV3lLpSNAsvkz9P3hZM2ldADl9wdoOsy7zPj68NMoRmiCLuJge2WhISSogJFScA2/SBp9uTKQpSyEpSHKiaARyztX2wVbF3JbpkpOGaz+ZW7Qewwf7b7SieoS5X+mmr4Xju/T6xDZp7EV9uISbNSwG6GkhNSae/lEKWSzznAIPv+7CI5ymauLJLZH8J4GnUwNZpjD5jo45egMbWicC/wuygdCD/AOO/IjjAGqbVqDXEDUaaHMYPUaQbJtzsA5OVGJTiC+FBSmkJ5dqvC8AVHBWAD4VYuXHrjBEtI1BG8k41Brvx38YAc2deeHDL3oYPw58uR0+cLbNN1x5B/fz3wSlZ9+6QFU5S+be9WxjKZbVJ+nQ/WMXqPWnvWIu+yii0X3wxqOr9XjVdt9+wzwJNn0x6wutM5nyOJ3DGj/JoCOplrHEdASMt7aH6wste1TkalyWow3b9/wDYJp9vJoOm7hELKVnz1x8g3zhaqQ1ss53cMBjUZVHIac4PkW+vhcJ/Mc+GQ9vCOVMAGoxc/D/+f5okROBL/iGd43f5WbDnXm0ILNKthffng2gbdpoxEGG0sHBFMCCajX3pFXFu8QOowoxydzgRkRTLEwfKttMcc8BuCmDg6+UMHCrcD+LHQA0/s9IS9rbQ9jnnRClPUOQxIY7tNIyLTXgejhiTuJc0yBhftmbekTUrvBk1DsWU4BfBWKg6sKRUTSaybUV3aKD4R6CPRXS4omaAMheJYZB7tYzAex0+19owhSfG7tSmZAYHMx5Fprvz469Yjm9m5ASVgFATVgaOK5gmFkycQol6VPrE+KdVflvwxm2/xEO49mKT2y2gDLUgnH6RrtrbSpIUtJDmgfzpCaydn7Vb5C54IopkpcC8Q15n4sN8bbjH6Rotd1IGmIjp/YvYk1Ej+Iky1TCVpfMEBiRlhCjsX2DmJmCbaJT18IJSQCPxKD40oI6FPtKlEeEqAcPTp5Rjz8k3GnDx3NCy7DdLqH94C2z2ikWVDzVsckipVwA/tDG0d6qgF0YuWPQRVu0Ow5CJneTJV+YQKqJUON28RBxy3D5bJqo9oe1U62kG6ZcgfCn8x1JzPkIgsFkZng3aC+8mJS2GDU5NDKzbOwiuSIzYrM/CGSEt75RiTJuCMiZEqTXmHDy4NUZeUA2m2MFH6YghsOIw86RPPUW+Q9+cJ5swKIGhf6Y8YAKkqY3sCWOb+VcR5w5s6SQCcuhfiMP2hVJIdOobzeGshbUGGlM/eWsIzOXNDDPfXzfd84l7ymnX50halYHuvt98bG1gZjgMRFSJo5U86+URrtHv9tYDmWsbvOB5m0mwAP01isSPXaW05wHPtGp5PjnX38oDVbhlzPv1iFVqB+mug4ZmJVBRX1OJzb9/SJL+nP1b0EBd8zdetIlvvEqjX78Kh8/PcNd/9oz97FCTXWh5HXPN+BxCt4ukHL30iMTHDh/e/p5EQA1l2uuvLPVs6YjPQtVjJnk1AY4Uqdx/UKYcRuKSzJcU9/XT+8GyMMfePPjQwAwmzXAUPirvwBYXTX4SfDlAG3be9nWQbqk0YVDKUkOmmDpDg1BwZ4KS2WJ3Y/XjiDvZ6/2xtYShLYqLb2DGpz+FONYqJpCbSv8AMf8AkfrHoXfeTGYvGbs1v2eRKBmkEioZTG8NyaNCGfQUw9PdYsFut4MpaXSC2A44V4xWJwLUJiPF8a+X6qHahClKSNRTe/sR2HYeyEybLKlpT8KACRWuJyo5cxyi6FWqWCboCkudGLvHSbJtcgAJnINcCcANxbSJ8t+Q/Fx/TFOxg11IIzpSutIzJsCUPdYPpmfQ4Rieu0MCSE3t4B45xsLPPdyUvkXDNiKA14xi3aGzt/qAHKrYaNWKv2xljvEgflB9aeUWtVjmEuVB/wCZuVIo/a+cpMy6olSgMcNMuca+Gf2Zeb/lXNkJ7y0KOISD6gegPWLWiUAAc4T9jLD/AA5imxUE/wDEV81eUO7WopFA/HCNeX1jxCWidTfEKCEkJzy+caT5pADip0yziEY73bn9APOEbG1LUEIJJ94NvJhfYFOK5xpt3xFEvMG8fQfODtn2EhIi5x61F5d4yVFOWcEybXvrX3wxiUWUkGkCGTdVuBw9YzsxpK6R2csaZEtJUn+KoAqJqQ+QfBoK7S7Mlz5JUlITOAdKhS8fylsXw3GE8y3EpccWB8ukE2fail/Cl1MCHwBODtGkv4zs/XOJltL58IksNnmT1hMtJUo6BuZOQ4xeUfZ9Z7hVNmzVTFVJSUpS5qaMaV1ibZAl2aUZaQ7HH8SiSaneAwgzBobZv2doCXtE0ufwoZh/uIryaCLT2Is6ge7UpByreHN69CI02jtwAsSyj16RmRtDwu8T7Q8VLaezV2ZZTM/2nJXDfuygeROr7yb9ouduKLVLEuaSKggpGB57nhdauxVxzLmFW5QY9RSFn+Klz6r1ql30HhC6xOzHh9IZ2hRQ4U4IoQYVSZniVoSYWHphYlZe/f0gmSWoDUfLTeIVyJpB4H98t8FrqpxR6twxruiTNpCrxxG/9tK5b4qvbqY81KRkgep+gixWRJB919iKt22mAWpv0J83P0iuKeXwhub49Ehmx6NGbse0+zlnlIXMQuapVCylOBUPgBqYr8wm74XL4gY/vF67QN91mEaDIjMRQ7QXQ7p98niPH8beT6G7IWOXMtyjPAKEoUWIdy6UhxzMdHR3BT4AAMrqEDDJy9MIqP2Z2MKm2lZq1xIwOJWT6CL99wBxYgbsIz8nfJXDJASLWSGKF3fzJNfIV4QXLZKSyVGmJLk8aRP3IwfyjVaAPxEcv3iMXoOzlTF0IT+VqhugrHN+3CT96WToMqYD9o6iqQSPiVyYRy3t6q7aFg4hq54DSNvF9Z+X4Y7FliXY5TYkFRP8xUfQiNLSoqr704RDY1AyJWf8NPoImlpcGtN8VWcKrYGcluHr8+sCqtN1SdySeajU+UH7TT4TwhPtOwrWidNSP4aFIlk71JJHIFn4phQyiXtAKtClrNH8h7eH0vbKHZBfLCkVKZIcxgd4MFERftcxPrN10SVttISXEIbd2glpmMVAPFQtE6ZmpXUxdPsZ2WmfabTflpmJ7kJIUAoeJacj/IekTZ1tOXvItXZ23ibLQwCy9xhi+WG5ovVksPdgBI3mEWzOwsuxWnv7OVIQpwuTiioLKS5dJBLNWhiyTLaAMYrhmFy+grapSSwDg46CKz2gtKpar0kO4ukqwGdII2r2naZcKq5AYqxpQGEu39qBUtQNHDAHImgrDpQDsi9MUpa6kkud/wBKRY1KSEuFpHTHSBdlAIkpSRikEn94jm2RlXk0J89xGYjK/Vy9C0TCVAA3lEgdeDRbigRUdn2hAUF5j/tOFPMQ5l7TBYPVn974qdBD2o2ALRKJSGmJwOv6TxjlJBSsg0YkEHI4MeYA5x2de0AEVzjnf2hWMJWJyRRTJW35iPCriQGPARX1Pwjs8ytffswxkjTiN31q0IpE2+3Q8RTlRjDixAszs3tx5xnVwwkKwxbJvSntnim9r7X/AJohQbwIbhdHzeLlKm3cS1K0w+rVEUDtvaL1sV+lKUniA5/qiuE7Tz+BvvA18xHoWNHo0xk+mO00h5C1E4Cgpi43Y1ih2hTILAE72+RjoO25yDZZwSoE3DHNbTM/h+jludRGPj+OjyfVv+y2V/AnqZiqa24MlP8A9oupl1oTyio/Zck/cSaVnTHZm/CPlFvJpnEX6vj8aLTxjUyx7aNiN5iKjvhEqSqS2YMcl+0JI+8zCxq2jfCI6wk845P9of8A1S8Msv0jQRr4vrPyfG1mU0qXulo/pH1glCmS+MCWesuX/In+kRKhTJi6ygO2TrzuG84u2zNkoOyVIUQO+lrmEHFyHQeICUGKTMSCWGJLdYv217VKl2dUsqSFJlFIBa9RBAEZcq14xxsSQcY3RZt0Ry5/iI3wwkEERozKrds+hGbRZ/sIngWm0oP4pSVf8VEH/wCSF1oQGfXCM/ZPMubWKXYKRNT0ZQ/pgv8AzRPsdytTBNfOElrVeprBdsk3RevKLkiu/lk0ULtX2oMlQusS7D6lsoPH8Hk+oNt7TKZxCBhQMK8dwivWvaBmzkIJpfSCObt1aPJnLnSzNCqrrpmRhkKQHKs7HBi7uMjrrByvYjoFjmhCAqYQlCRrEFq2vfV/DcId2OJb0iqBK1sVrKtHLthhpDayUYRKhNpmM5FLx6OwbmwP+06xNsu3kDxVfD6NxOO6FW0pxYCtX8iG974mkWi6AW6xNqpFm/xJ2+ekL+2FqSrZ85wKMRxvJ984BlWwmusLe19t/wAuEZrUOifF6tD43tPKdKrsycXbI9fdIslnWWpSKts5BCweEXGXY3S4fWLqYmloKvZry6xzjaqr9omHVaugLDyAjodkWpJdnSKlurty8t0URch1EtiSetYfEuSxWH7PDMlIX3yBfQlTMaOAWx3x6L7sXbstNmkpIW4lIFAjJIGZjER78m38fE62jsIJkTFd4VMknAZV54Yxz22TaF6gb8uUdY22j/Lzsf8ATXl+kxx+caHXrB45kLyXXRvs4mAbPS5xmTK6+I9YstotiUpqVE0pR+WsU7sahX3SVSWpPjN7vGxWr8LUpvi3JsaXqMtflGV+1pPjNmtyV/hUP5kkesemWyWPxpA3kRtMs4IYU4M8QS9lJbxG9xbjlCNILakfiSfQbnArHMe3jG0zCK4egjqMuzJAoBHLe2pe0zeLdABGnj+s/J8SS5Q7tH8ifQRhcwpT8okKS93TDgOBrUQLb57Bk9a8hr/aNKygvsxZu8tcsGoBKzoyQ+f6mEW7tLIUJE43JQRcUzJIUCaGuBJeEX2fWD+LNmXi6UpAZsyS1f5RDft/PKLCsg/EUp4uXPCgMZXvljXj1HFJ027N8vfOGlntLYt+0JNoGpMFWY3gGqaV9843sYSnqkApphlA3ZCf3W2ZJdr6in/mlSP6iIiRLXdZx+0L7ZMMqfJmjFC0lx+khXyMGbBenctrSkSg6Qzgk6cWL744r2xtJmTVGvhoI65taf3y0of4iB/tzPRzHLftASkWycEg/G4waoCsOcLh/XIrn/baabC2eTY5OqkkvxUo/MQt2upci6opcEt6/KLH2ftL2SQzMEJHMU9QYH7YywbGogYFJ82+cO90p1CbYiu8NCycuf8AaHsuylGEIeyCCJRWR4SspB3pCSf6kxaTMdJpEXFcSq3qKplKgADnj8xGikKbBoR7bTabNaJiVirkjMMSWI1FPKPbL7QrUooWzMSCHd/Zheu9n7Z0s1kVgDhCTtTOvTUDJKX/AOX7AQfYrTjx+QhHbZt+YpWNWHAUg4/RyvSLZ8t1tvEW+yTKtybIxV7LRTtDyzTXY13xdRDRMm4snI+hx+fWKEikdHsgvAOHYvyzilLsTLWnRRHQtCh00stnQUJJXW6PwjQb49Dix7AWZaDSqU57hGYz2NHSNsn/ACs6pP8ADXn+kxxK1LoxOZ1PkI7fawlSFJ/MkjqG+ccNt6LqiKuCx1ccYrhRzdb7G7LliwSCAkEywrDMlzQ51hwmzC98Sj7OkUrZPapUrZklabqzLIlzEqJcJe6CnB/w146Qr2/2oC1TFS7wvBNATglKXfUfF5RGKl6dNuAijHoY1lrS5Yim6OPWbtLORJPdzClK1YDFTaH8I1MabO2pabPOTNKv4Z/BVRU7sDRxq7xNVjre0NqS5KQpRNSwapJrTdhHLu0lovKWo4qJPnEi7bMXN8SSmUVCaA5ICgCCOBcU4Qut1mmWiamWj4llg9AMyScgAI04f6z8n+GS9oqLEIAoK3k3iG1xwpg8RWq0kpxAJ3mm7xOekSo2SmWycCwFGyGTVrqW4wLbZd1N28QxAYvgMWccKAxf1nmLT2H2ihKFgLSCtYSHdzdGXEqMGfaFOextQkrTVjkDCzsrsuX3KVqqbxUxozEgc6CIe2G1Asd2C4BcnfpGc75NLc4uY22WbxjFmnMNAMWxO4QdbpecOf8ACbP9wkkVmqdRIL44hQ0AAHGN7WEgGwz1U9PrDey7CFoWlSk+CUoKVShZ2TzpyeBJNhZOnvQQbtDa00ykypZuJCWbMnUnfEy9qs6Xns8kqWqerAi6j5q4ZdY5d26mpnWybMBcFTBgKt4X/wC0Q+k9pFCwoS4Cv9JX5nFD5N1io7QV4mOG6vnETby2ruTjkP8AsJaHlKT+VRA51+sOO1aHskzl6phD2Bnp76Ykil0KHIsf6hFv7SWLvLHMuHIGu4gmNP1n+KT2ft4+691gpM0qGpStIB6FA6iLDs6YQtN4UcP1it7G2eUzAVEEVoIs84hUtgKsR5UjO/Vy9Ae3u2Zc6YhCADcJKlZuWF0HSnWKpZJH8UAZxkmsMdlWV5oUMg/X+8XJJMRbbdGT0XJJPLrCBCyDhSLHtJH8Ej9f1P0hPKkOWzgmHUlilXlBwSKu1W3w7stlvDwkHQpNeacfKJdlbCIDlwo4DT5gwavZq3fwrb8ya8lJY9fOFaJE1gnFFC2/Fv2iv7Rbv1tmpxzb5xY5FgdgpKknIhbt/wAqgdY2/wAGTevZjOmWERbi5NQWfaUxKEpvCgA6BozE42N+v0+kZiNisq8OfygfMUigdt+zCysz5IvBVVoGL5qAzFKiOh/d8/ft4FmbNUuqVEZUAI94wS4q9uM2e3l7t1ROF1i/SLx2X2LcSqbaE+NdAjEpTneGppTQRZl9nluCZhxySl+uMZTsBIJIv19/lh270UhXbOztlmVXLTSlCR/SYhGwLKkUBwA+JRwwxrnFgGykmh1o4P0jJsCRQ+n0xiFqdbNgyZaCZa1khyAVEipc48Yxs+wBDTlA3iDd0AwJ3nKLlJsKFChfgYA2l2UVNSEiZcAwN166mtYqUrNJUykku4J4xBabKkiuIy94wbK7AKALznJc3wkgvkA5YD943V2Dmkf9Ud/8Met7WLnJF4kljtxSlUtOAe7zNfMvzhZaZSiMFExdbD2DTLN5U1cws1bqRlp8zDJHZyWGLMcK+phe+D11yGdYphpcIGpg5Eq4ru0h25R1FPZ2UX8IOr4Rp/6Ss4r3cscvekH8hejmi7alCmVQ6RDbNqobTjHTx2Ss+PdI43R6tvjX/wBL2cKBEqW+9AML2P1cms1hMx1pS4J0zwjJ7NrJJrq3nHYDsYJBCUgaMIwnZZKXZt5DCD+Sj0jm3ZvY8yXONGvJ0OoO7TWLdOsyhJWk5oVuGBhzJ2WUqvXQocQPSJrTZlKSzDPGobkIqcp9qbxv45Z90UKtDKwhahVzyz6RaZfZ+YWJukPgUlP/AIiGCdiLugApBfFjCnKHeNcxm7LF40wMT7LsJvqABoA+7GL8rsSkqvP4jV2b5xPZex6ZZJCqqqdD13Q5zK8FI2ps1dwADN/WFkjZy5arxHBqx1aZ2fQoi8SWywy3YxOjYMsMLoifc/VQLLOKWxLvRjTywaJpW061QptbpaL3O2UGNwJB1Icb31idNiAFQMIXsfqo6NoAigPIGJLDZpinN1QrmCPWLqmxgZb8cY8uyjFngvLTnFVTstWkei19z+nzjMRqsSMT7pGi5F4UUU8G+cEERsJR0eNCQyJN1N28VbzieJziO2WUqS6VXVjBTOBuIwMFkHSPXWoR5wECsIXdeYUk/pBHXfBDDOvGNyN3vpGbrjDzgMNMnoSf754YRlM4qxY8K+cT3a4ecSBO6Fg0Guckln8jG4SAwCt8EGWMxGpAOnlBg0OZD4KPDKBJezCFKN6qsSH5YmkNLnDpGboxau6DBpOjZ672JCW/MXruyHOJZWz7oN5ZOrk+VXEMjLbDnXrGwTu94wYNAIs35Tnmomn1iUWcinSJlIXk3vcM4yJZ3QYCWftPu5lxSTkxuLIrgHD1xgW0mcpavAlSfwh7tBg4OKi7ZRYlSnINHH7dYkc7odwiGyrWPjCkgFx4gcRgaim6CZ+0gnG8XqBiT0NIaHk/CMMPbROHpZZbbfKvCoANgHA4lonM52uhxm708qwWlYFGx9843C+MPBqBG4fKN0piQkYxGuYAW+RgwJG9vGpd4w/HpGQowBgjhGpS/wAX7RsZuQaNSa/vAGUgD9okvjSNH3RlWbiAMd77pHo8Ebo9CwJBGx9+Uej0UGio8rGPR6ANUxsYxHoZPIxj34o9HoA2m5xomPR6EbVWHSNlfEI9HoAkV78o8Pl8hHo9ATAjM3OPR6AI9OHyjZXzMej0I2F/KIz78ozHoCaysOcZz5x6PQwmTEc/4T70jMehBk/WMH8PH5CPR6GGpxjRWJ4fSMR6EBEbp9+Uej0MBFYx6PR6An//2Q=="/>
          <p:cNvSpPr>
            <a:spLocks noChangeAspect="1" noChangeArrowheads="1"/>
          </p:cNvSpPr>
          <p:nvPr/>
        </p:nvSpPr>
        <p:spPr bwMode="auto">
          <a:xfrm>
            <a:off x="155575" y="-952500"/>
            <a:ext cx="2305050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hQSEBUUExQVFRUWGBoZGBcYGBcYGBoaGhwVGBoYHBgXHCceFxojGRUUHy8gIycpLCwsHB8xNTAqNSYrLCkBCQoKDgwOGg8PGikfHBwpKSkpKSkpKSkpLCwsLCksLCkpLCkpKSwpLCksLCkpKSkpKSkpKSwsLCksLCkpLCwpLP/AABEIANEA8gMBIgACEQEDEQH/xAAcAAACAgMBAQAAAAAAAAAAAAAEBQMGAQIHAAj/xABDEAABAgMFBQYDBgQFAwUAAAABAhEAAyEEEjFBUQVhcYGRBhMiobHwMsHRBxRCUmLhI3Ky8RUkM4KSNKLCFhez0uL/xAAZAQADAQEBAAAAAAAAAAAAAAAAAQIDBAX/xAAgEQEBAQACAwEAAwEAAAAAAAAAARECIQMSMUETIlEy/9oADAMBAAIRAxEAPwBxJtpUWbJquzCM2ueUpc4Zp3fvCyy2xZUl8qCnUkHDBocSPGCFteKSDlSmDVAjzeO6wj2xNqptCXKQAzNvPHOhESWiShKyUsS26rDXPDGFsuSEkBCVAJL0DhqJbe8T7QIWU5XCSQCBg+eYeK9sPB1okASwXF0EUDk54tjkIhTPQGF6rVCau5OppwjWVaAtBcliGFcG5QvsqB3ul57rl3Kca6MesTukeUQFKP5XYmvLk8RCzgrSoglTMASxGbqGrQPaLcxSsocBTudeWOEYkysTecnxKpq2D5YwTl/gEKN1X4iCWKT1bhBwnXh4iBidC7ljuoYEstjM1akgeGrBid94aVj1r7I2lZUy0oSwa8fo8El3o5NErsV8Okl0qGJfWtNQIhtClFKkoUQXYncK9P2iex9nbSEkCZKP8qjQ8wIClbKtIUomSqho1fN2UM4d9szBZWLPISUgkOsZ8TpujypQF4nLEYuIX7QnTEf6iFoDn4nD82Yho2l7VwAqFYkuC+8coiS/qYaGY4CKAAGjVFH4O5EZRKSUpLEKLjgN+/6Qon7WKCPhu0cvXkTygmxW8LB8ODkHVuGeMVpzLRlnHxGgZJKTnk59YJ+/JSlllxheZqejjHkY1SlKpa0qABBZ9cGbyjW1oaWkEvUOTT4no2GXrFSqxJNtAZ3qQaCo0fTKAZ0wTVuQrxsToMCH0w84zJJWAwISWOFGBZXMYwt23tIyz3aSXBoRSjkAP1id1I0yEJLqcZ1IauDjm0ETFEocUwYl2NQd5Zn6RBssCeFJuk7zXe55wdJsiqslRTQvdNSAx6vSH69aqTW5RRGFQ6s9w46c41Wqmh6Bsiwwq8FqkrUkhCVJYH4gRgIVy5E8k3sC4Sk7sC+hGsTy4ljebZ1TS5yxIyBOAgtCAEqb8vIVBB1NCYFsNhmd0sL8DDF3wIxINHMRz7T93BPxPRW4tQ44UIprFcZlPjx7B9jrO1rtM8kkfANDX4uqVAcDA3bXbhlLkISQVKK1chdSH3OT0hh2dF2SQcTMUTwDBPlXnFE7UW0L2qpLUlpQjyvq81mNJO3TV/2PbFFKS+OIiypW8VvYkoBCW0iw2ea2ML6PgsIVuj0Z/wAQEegw9ULaElEtRMtKlAUvkvvzG8wz2fakrULqFOR4lHd54GFkntO6UpmIQQkgDEKPE8osuw7aFpvBKQAGKEB1HJ3BYZRHKWM5xlvSdWzFEGoSKNdGdIGn9nw5LEKVmA4DRYJa3DtdOQOI4xBZkFLmZMC3yCWbmTB62qvGKra9iMUyxMx/MAGZhgOcMzsZEqSEpSVTGYLKbxfGrZVhuZiHBCE7qAxidbVEU6QThiZxhXZ9iB3WkClSCRWmWkMPuEoEeF6MxNDyELbbtIp8Rw6QolbfUVYvFZIqcFvkW4DwpASBRgA0EG6pqdKekV2yWh9xMNpEzUxUujMTzSUlgAAdB66mBptoIg4LBDUML9oIbhDDKbUWjclCqKSk8Ug+ogaVhHkkg+/LziVdJl7IkKxkyzxQn6RtJ2JISXTJlpo1EgekSyQWglEswFkBr2dLIa4G3OPnGJeypYUSxL5EuByPGGSZMbd2IMLITzthS1CpVgRQgY8o9/gcl37pBJxKhew4w57oR7u90GD14gZUm6GSAkfpAHoI0mIJOJg8oGkYEuvvCDFfCs2dWp5/tEsqzk4sW3QeUiIlGtAYWH9aKsyiC4DHIiF+0NjJXIXKdr1Xa8QXcNnjDm46YETLrFYhTTsadJUokBaS1U5GgcpxD845jMR322bRdLi+qu5LJj6AVL0it2/sZIM8z0JEuaQQopolbkF1DJTjEc3h6KFsouIAgw2mNZlgW1Eq6QoWpSSygpNcwREYs1++nSPQMFD2Y9DJz3ZspU1Rcgne7cA1MY6rsVCZaGTdSSXIRr6wF/7fSfwrmDjdVTmMccYO2b2OkyZl8KWSPzEfSFy7LhLxG2iYbtDVqcYTm0zHqC0P5dnCgTlCrayVsRLbnF5kG6FFuKDxiRW2gl/bDe8JlWJRopZvDTB9NYF2jPQpJSoeFCSojKgJ4tuwhTsXop7T9sjPmdxJNB8SxnuG6GuwNmEJDuYrvZXYBUu+oeIgK4AvHRbNZAAAOFIXOdnxvTMuS2GUE2eex8RpBMuyBohm2cpwAPGsEhGCZ6CHfmAY1tSwZZq/lwxwgUz8KgbhA9qnUCXFTXlD0Y3lzonCqe+YgFKKn37xgiWQOv8Ab5+kAME2jCC0zKYwkE1j795+UFptlHBhkZomaxuiZCtNof373RuLXThADRMyNwYWJtJZ/WN+/wCPvfDIfeEYJECpmRgzt8BiSuIjN6xG74vHmD+/fswBMiZEU0eKI5kym/OIEWqvvrB+EKCYimJieWRGVCJMvMxlB8DnpBM2QgpYi8M3b0iC1pbGuXyj0stUw4EH+CyND1P1j0TEb49FYTf70Wol9cPrEMjbSFpdwHJSP5gKhsYhNqEtLd2um9y253JiK32pF0LCWUNU+IAu/CMePdbX4htG3Al0pIPPSB5m2E3XOZoI5zt6eUzZix4mahfMPlyiPZG0ZylOsXQ9EAqy54xty7Yzp0BM8G8tQCWwr5/tCHtKAUEpxLoLfqYD1ELJ+0VKWEpU5z+QguRZlTLqFFwopCjuDvwcN0ifit1aOy1jvSb7NfZh+kAJT1AfnDhNlunHlEdkmBIADACgbQYQV3gOcIRqma1IhmzlmgbnhE81AaNJq6MeRgANayCxxOJGsA7RtICwB+EB/M+jRJarRdBWo0SMfKK5ZrZfUSrFR+v1AiacWWXaXqOHvn6Rgzxrz00fmW/3QvE5xyf6nkaxpPtD5dPT1b9hBp4ai2BzkR64EcNdIkRamanLPlryhIm04Y7iCzgYpfG8BUHMQSJvvDnu39RDIzNsrn79Ykl2ivr9YUie3Dj8zg3vcTLmMC/nT1wPCkBHEue2eJ6nhrG5tT4U3FoVG0AYvXn615h4lTbQcDXX2GPvGHowxTaMiTw+oJfpE0te/qDC1E/2BQ/Q9ImFobhypFQjEzHpn8t5jRc7R/qT8vecAm0OKOkY1ccznA822sKf7RoMi2pg0hFptWI3VrgHP09YikrJAOFXY/Pq3KFc+1uoJvZ1Pl0HvODJNpcYP9BXyqfOFpnVnnMW9+2gm/SEyZzBzU1c8dPOC5dpyf3h5wgNmIChAYWQSk4/3jxtDFuXvmDEG0LSAL5VdAxwamp3fSGGVIU9I9Aw2jo7fzftGIrSwwTOSqiVJPP6YQp7STaIST4g5fLdSI7PsLuVOFs+7Hi2MCdz/ENXCaB92dd97pGXj+tefUJf8De+pWKum7yEVdNjUJhSH8JZ64Y4/IR0O0STcLHWkK58yXISVLKWxJOGvvhGuay1X7FJ8V0YnXKhrDnZiB3p/SGfeX9IUWntPIX4kHxEgC6DUO5qQBkesE9lrUVd4SxZV2m5z1ibMPV3lLpSNAsvkz9P3hZM2ldADl9wdoOsy7zPj68NMoRmiCLuJge2WhISSogJFScA2/SBp9uTKQpSyEpSHKiaARyztX2wVbF3JbpkpOGaz+ZW7Qewwf7b7SieoS5X+mmr4Xju/T6xDZp7EV9uISbNSwG6GkhNSae/lEKWSzznAIPv+7CI5ymauLJLZH8J4GnUwNZpjD5jo45egMbWicC/wuygdCD/AOO/IjjAGqbVqDXEDUaaHMYPUaQbJtzsA5OVGJTiC+FBSmkJ5dqvC8AVHBWAD4VYuXHrjBEtI1BG8k41Brvx38YAc2deeHDL3oYPw58uR0+cLbNN1x5B/fz3wSlZ9+6QFU5S+be9WxjKZbVJ+nQ/WMXqPWnvWIu+yii0X3wxqOr9XjVdt9+wzwJNn0x6wutM5nyOJ3DGj/JoCOplrHEdASMt7aH6wste1TkalyWow3b9/wDYJp9vJoOm7hELKVnz1x8g3zhaqQ1ss53cMBjUZVHIac4PkW+vhcJ/Mc+GQ9vCOVMAGoxc/D/+f5okROBL/iGd43f5WbDnXm0ILNKthffng2gbdpoxEGG0sHBFMCCajX3pFXFu8QOowoxydzgRkRTLEwfKttMcc8BuCmDg6+UMHCrcD+LHQA0/s9IS9rbQ9jnnRClPUOQxIY7tNIyLTXgejhiTuJc0yBhftmbekTUrvBk1DsWU4BfBWKg6sKRUTSaybUV3aKD4R6CPRXS4omaAMheJYZB7tYzAex0+19owhSfG7tSmZAYHMx5Fprvz469Yjm9m5ASVgFATVgaOK5gmFkycQol6VPrE+KdVflvwxm2/xEO49mKT2y2gDLUgnH6RrtrbSpIUtJDmgfzpCaydn7Vb5C54IopkpcC8Q15n4sN8bbjH6Rotd1IGmIjp/YvYk1Ej+Iky1TCVpfMEBiRlhCjsX2DmJmCbaJT18IJSQCPxKD40oI6FPtKlEeEqAcPTp5Rjz8k3GnDx3NCy7DdLqH94C2z2ikWVDzVsckipVwA/tDG0d6qgF0YuWPQRVu0Ow5CJneTJV+YQKqJUON28RBxy3D5bJqo9oe1U62kG6ZcgfCn8x1JzPkIgsFkZng3aC+8mJS2GDU5NDKzbOwiuSIzYrM/CGSEt75RiTJuCMiZEqTXmHDy4NUZeUA2m2MFH6YghsOIw86RPPUW+Q9+cJ5swKIGhf6Y8YAKkqY3sCWOb+VcR5w5s6SQCcuhfiMP2hVJIdOobzeGshbUGGlM/eWsIzOXNDDPfXzfd84l7ymnX50halYHuvt98bG1gZjgMRFSJo5U86+URrtHv9tYDmWsbvOB5m0mwAP01isSPXaW05wHPtGp5PjnX38oDVbhlzPv1iFVqB+mug4ZmJVBRX1OJzb9/SJL+nP1b0EBd8zdetIlvvEqjX78Kh8/PcNd/9oz97FCTXWh5HXPN+BxCt4ukHL30iMTHDh/e/p5EQA1l2uuvLPVs6YjPQtVjJnk1AY4Uqdx/UKYcRuKSzJcU9/XT+8GyMMfePPjQwAwmzXAUPirvwBYXTX4SfDlAG3be9nWQbqk0YVDKUkOmmDpDg1BwZ4KS2WJ3Y/XjiDvZ6/2xtYShLYqLb2DGpz+FONYqJpCbSv8AMf8AkfrHoXfeTGYvGbs1v2eRKBmkEioZTG8NyaNCGfQUw9PdYsFut4MpaXSC2A44V4xWJwLUJiPF8a+X6qHahClKSNRTe/sR2HYeyEybLKlpT8KACRWuJyo5cxyi6FWqWCboCkudGLvHSbJtcgAJnINcCcANxbSJ8t+Q/Fx/TFOxg11IIzpSutIzJsCUPdYPpmfQ4Rieu0MCSE3t4B45xsLPPdyUvkXDNiKA14xi3aGzt/qAHKrYaNWKv2xljvEgflB9aeUWtVjmEuVB/wCZuVIo/a+cpMy6olSgMcNMuca+Gf2Zeb/lXNkJ7y0KOISD6gegPWLWiUAAc4T9jLD/AA5imxUE/wDEV81eUO7WopFA/HCNeX1jxCWidTfEKCEkJzy+caT5pADip0yziEY73bn9APOEbG1LUEIJJ94NvJhfYFOK5xpt3xFEvMG8fQfODtn2EhIi5x61F5d4yVFOWcEybXvrX3wxiUWUkGkCGTdVuBw9YzsxpK6R2csaZEtJUn+KoAqJqQ+QfBoK7S7Mlz5JUlITOAdKhS8fylsXw3GE8y3EpccWB8ukE2fail/Cl1MCHwBODtGkv4zs/XOJltL58IksNnmT1hMtJUo6BuZOQ4xeUfZ9Z7hVNmzVTFVJSUpS5qaMaV1ibZAl2aUZaQ7HH8SiSaneAwgzBobZv2doCXtE0ufwoZh/uIryaCLT2Is6ge7UpByreHN69CI02jtwAsSyj16RmRtDwu8T7Q8VLaezV2ZZTM/2nJXDfuygeROr7yb9ouduKLVLEuaSKggpGB57nhdauxVxzLmFW5QY9RSFn+Klz6r1ql30HhC6xOzHh9IZ2hRQ4U4IoQYVSZniVoSYWHphYlZe/f0gmSWoDUfLTeIVyJpB4H98t8FrqpxR6twxruiTNpCrxxG/9tK5b4qvbqY81KRkgep+gixWRJB919iKt22mAWpv0J83P0iuKeXwhub49Ehmx6NGbse0+zlnlIXMQuapVCylOBUPgBqYr8wm74XL4gY/vF67QN91mEaDIjMRQ7QXQ7p98niPH8beT6G7IWOXMtyjPAKEoUWIdy6UhxzMdHR3BT4AAMrqEDDJy9MIqP2Z2MKm2lZq1xIwOJWT6CL99wBxYgbsIz8nfJXDJASLWSGKF3fzJNfIV4QXLZKSyVGmJLk8aRP3IwfyjVaAPxEcv3iMXoOzlTF0IT+VqhugrHN+3CT96WToMqYD9o6iqQSPiVyYRy3t6q7aFg4hq54DSNvF9Z+X4Y7FliXY5TYkFRP8xUfQiNLSoqr704RDY1AyJWf8NPoImlpcGtN8VWcKrYGcluHr8+sCqtN1SdySeajU+UH7TT4TwhPtOwrWidNSP4aFIlk71JJHIFn4phQyiXtAKtClrNH8h7eH0vbKHZBfLCkVKZIcxgd4MFERftcxPrN10SVttISXEIbd2glpmMVAPFQtE6ZmpXUxdPsZ2WmfabTflpmJ7kJIUAoeJacj/IekTZ1tOXvItXZ23ibLQwCy9xhi+WG5ovVksPdgBI3mEWzOwsuxWnv7OVIQpwuTiioLKS5dJBLNWhiyTLaAMYrhmFy+grapSSwDg46CKz2gtKpar0kO4ukqwGdII2r2naZcKq5AYqxpQGEu39qBUtQNHDAHImgrDpQDsi9MUpa6kkud/wBKRY1KSEuFpHTHSBdlAIkpSRikEn94jm2RlXk0J89xGYjK/Vy9C0TCVAA3lEgdeDRbigRUdn2hAUF5j/tOFPMQ5l7TBYPVn974qdBD2o2ALRKJSGmJwOv6TxjlJBSsg0YkEHI4MeYA5x2de0AEVzjnf2hWMJWJyRRTJW35iPCriQGPARX1Pwjs8ytffswxkjTiN31q0IpE2+3Q8RTlRjDixAszs3tx5xnVwwkKwxbJvSntnim9r7X/AJohQbwIbhdHzeLlKm3cS1K0w+rVEUDtvaL1sV+lKUniA5/qiuE7Tz+BvvA18xHoWNHo0xk+mO00h5C1E4Cgpi43Y1ih2hTILAE72+RjoO25yDZZwSoE3DHNbTM/h+jludRGPj+OjyfVv+y2V/AnqZiqa24MlP8A9oupl1oTyio/Zck/cSaVnTHZm/CPlFvJpnEX6vj8aLTxjUyx7aNiN5iKjvhEqSqS2YMcl+0JI+8zCxq2jfCI6wk845P9of8A1S8Msv0jQRr4vrPyfG1mU0qXulo/pH1glCmS+MCWesuX/In+kRKhTJi6ygO2TrzuG84u2zNkoOyVIUQO+lrmEHFyHQeICUGKTMSCWGJLdYv217VKl2dUsqSFJlFIBa9RBAEZcq14xxsSQcY3RZt0Ry5/iI3wwkEERozKrds+hGbRZ/sIngWm0oP4pSVf8VEH/wCSF1oQGfXCM/ZPMubWKXYKRNT0ZQ/pgv8AzRPsdytTBNfOElrVeprBdsk3RevKLkiu/lk0ULtX2oMlQusS7D6lsoPH8Hk+oNt7TKZxCBhQMK8dwivWvaBmzkIJpfSCObt1aPJnLnSzNCqrrpmRhkKQHKs7HBi7uMjrrByvYjoFjmhCAqYQlCRrEFq2vfV/DcId2OJb0iqBK1sVrKtHLthhpDayUYRKhNpmM5FLx6OwbmwP+06xNsu3kDxVfD6NxOO6FW0pxYCtX8iG974mkWi6AW6xNqpFm/xJ2+ekL+2FqSrZ85wKMRxvJ984BlWwmusLe19t/wAuEZrUOifF6tD43tPKdKrsycXbI9fdIslnWWpSKts5BCweEXGXY3S4fWLqYmloKvZry6xzjaqr9omHVaugLDyAjodkWpJdnSKlurty8t0URch1EtiSetYfEuSxWH7PDMlIX3yBfQlTMaOAWx3x6L7sXbstNmkpIW4lIFAjJIGZjER78m38fE62jsIJkTFd4VMknAZV54Yxz22TaF6gb8uUdY22j/Lzsf8ATXl+kxx+caHXrB45kLyXXRvs4mAbPS5xmTK6+I9YstotiUpqVE0pR+WsU7sahX3SVSWpPjN7vGxWr8LUpvi3JsaXqMtflGV+1pPjNmtyV/hUP5kkesemWyWPxpA3kRtMs4IYU4M8QS9lJbxG9xbjlCNILakfiSfQbnArHMe3jG0zCK4egjqMuzJAoBHLe2pe0zeLdABGnj+s/J8SS5Q7tH8ifQRhcwpT8okKS93TDgOBrUQLb57Bk9a8hr/aNKygvsxZu8tcsGoBKzoyQ+f6mEW7tLIUJE43JQRcUzJIUCaGuBJeEX2fWD+LNmXi6UpAZsyS1f5RDft/PKLCsg/EUp4uXPCgMZXvljXj1HFJ027N8vfOGlntLYt+0JNoGpMFWY3gGqaV9843sYSnqkApphlA3ZCf3W2ZJdr6in/mlSP6iIiRLXdZx+0L7ZMMqfJmjFC0lx+khXyMGbBenctrSkSg6Qzgk6cWL744r2xtJmTVGvhoI65taf3y0of4iB/tzPRzHLftASkWycEg/G4waoCsOcLh/XIrn/baabC2eTY5OqkkvxUo/MQt2upci6opcEt6/KLH2ftL2SQzMEJHMU9QYH7YywbGogYFJ82+cO90p1CbYiu8NCycuf8AaHsuylGEIeyCCJRWR4SspB3pCSf6kxaTMdJpEXFcSq3qKplKgADnj8xGikKbBoR7bTabNaJiVirkjMMSWI1FPKPbL7QrUooWzMSCHd/Zheu9n7Z0s1kVgDhCTtTOvTUDJKX/AOX7AQfYrTjx+QhHbZt+YpWNWHAUg4/RyvSLZ8t1tvEW+yTKtybIxV7LRTtDyzTXY13xdRDRMm4snI+hx+fWKEikdHsgvAOHYvyzilLsTLWnRRHQtCh00stnQUJJXW6PwjQb49Dix7AWZaDSqU57hGYz2NHSNsn/ACs6pP8ADXn+kxxK1LoxOZ1PkI7fawlSFJ/MkjqG+ccNt6LqiKuCx1ccYrhRzdb7G7LliwSCAkEywrDMlzQ51hwmzC98Sj7OkUrZPapUrZklabqzLIlzEqJcJe6CnB/w146Qr2/2oC1TFS7wvBNATglKXfUfF5RGKl6dNuAijHoY1lrS5Yim6OPWbtLORJPdzClK1YDFTaH8I1MabO2pabPOTNKv4Z/BVRU7sDRxq7xNVjre0NqS5KQpRNSwapJrTdhHLu0lovKWo4qJPnEi7bMXN8SSmUVCaA5ICgCCOBcU4Qut1mmWiamWj4llg9AMyScgAI04f6z8n+GS9oqLEIAoK3k3iG1xwpg8RWq0kpxAJ3mm7xOekSo2SmWycCwFGyGTVrqW4wLbZd1N28QxAYvgMWccKAxf1nmLT2H2ihKFgLSCtYSHdzdGXEqMGfaFOextQkrTVjkDCzsrsuX3KVqqbxUxozEgc6CIe2G1Asd2C4BcnfpGc75NLc4uY22WbxjFmnMNAMWxO4QdbpecOf8ACbP9wkkVmqdRIL44hQ0AAHGN7WEgGwz1U9PrDey7CFoWlSk+CUoKVShZ2TzpyeBJNhZOnvQQbtDa00ykypZuJCWbMnUnfEy9qs6Xns8kqWqerAi6j5q4ZdY5d26mpnWybMBcFTBgKt4X/wC0Q+k9pFCwoS4Cv9JX5nFD5N1io7QV4mOG6vnETby2ruTjkP8AsJaHlKT+VRA51+sOO1aHskzl6phD2Bnp76Ykil0KHIsf6hFv7SWLvLHMuHIGu4gmNP1n+KT2ft4+691gpM0qGpStIB6FA6iLDs6YQtN4UcP1it7G2eUzAVEEVoIs84hUtgKsR5UjO/Vy9Ae3u2Zc6YhCADcJKlZuWF0HSnWKpZJH8UAZxkmsMdlWV5oUMg/X+8XJJMRbbdGT0XJJPLrCBCyDhSLHtJH8Ej9f1P0hPKkOWzgmHUlilXlBwSKu1W3w7stlvDwkHQpNeacfKJdlbCIDlwo4DT5gwavZq3fwrb8ya8lJY9fOFaJE1gnFFC2/Fv2iv7Rbv1tmpxzb5xY5FgdgpKknIhbt/wAqgdY2/wAGTevZjOmWERbi5NQWfaUxKEpvCgA6BozE42N+v0+kZiNisq8OfygfMUigdt+zCysz5IvBVVoGL5qAzFKiOh/d8/ft4FmbNUuqVEZUAI94wS4q9uM2e3l7t1ROF1i/SLx2X2LcSqbaE+NdAjEpTneGppTQRZl9nluCZhxySl+uMZTsBIJIv19/lh270UhXbOztlmVXLTSlCR/SYhGwLKkUBwA+JRwwxrnFgGykmh1o4P0jJsCRQ+n0xiFqdbNgyZaCZa1khyAVEipc48Yxs+wBDTlA3iDd0AwJ3nKLlJsKFChfgYA2l2UVNSEiZcAwN166mtYqUrNJUykku4J4xBabKkiuIy94wbK7AKALznJc3wkgvkA5YD943V2Dmkf9Ud/8Met7WLnJF4kljtxSlUtOAe7zNfMvzhZaZSiMFExdbD2DTLN5U1cws1bqRlp8zDJHZyWGLMcK+phe+D11yGdYphpcIGpg5Eq4ru0h25R1FPZ2UX8IOr4Rp/6Ss4r3cscvekH8hejmi7alCmVQ6RDbNqobTjHTx2Ss+PdI43R6tvjX/wBL2cKBEqW+9AML2P1cms1hMx1pS4J0zwjJ7NrJJrq3nHYDsYJBCUgaMIwnZZKXZt5DCD+Sj0jm3ZvY8yXONGvJ0OoO7TWLdOsyhJWk5oVuGBhzJ2WUqvXQocQPSJrTZlKSzDPGobkIqcp9qbxv45Z90UKtDKwhahVzyz6RaZfZ+YWJukPgUlP/AIiGCdiLugApBfFjCnKHeNcxm7LF40wMT7LsJvqABoA+7GL8rsSkqvP4jV2b5xPZex6ZZJCqqqdD13Q5zK8FI2ps1dwADN/WFkjZy5arxHBqx1aZ2fQoi8SWywy3YxOjYMsMLoifc/VQLLOKWxLvRjTywaJpW061QptbpaL3O2UGNwJB1Icb31idNiAFQMIXsfqo6NoAigPIGJLDZpinN1QrmCPWLqmxgZb8cY8uyjFngvLTnFVTstWkei19z+nzjMRqsSMT7pGi5F4UUU8G+cEERsJR0eNCQyJN1N28VbzieJziO2WUqS6VXVjBTOBuIwMFkHSPXWoR5wECsIXdeYUk/pBHXfBDDOvGNyN3vpGbrjDzgMNMnoSf754YRlM4qxY8K+cT3a4ecSBO6Fg0Guckln8jG4SAwCt8EGWMxGpAOnlBg0OZD4KPDKBJezCFKN6qsSH5YmkNLnDpGboxau6DBpOjZ672JCW/MXruyHOJZWz7oN5ZOrk+VXEMjLbDnXrGwTu94wYNAIs35Tnmomn1iUWcinSJlIXk3vcM4yJZ3QYCWftPu5lxSTkxuLIrgHD1xgW0mcpavAlSfwh7tBg4OKi7ZRYlSnINHH7dYkc7odwiGyrWPjCkgFx4gcRgaim6CZ+0gnG8XqBiT0NIaHk/CMMPbROHpZZbbfKvCoANgHA4lonM52uhxm708qwWlYFGx9843C+MPBqBG4fKN0piQkYxGuYAW+RgwJG9vGpd4w/HpGQowBgjhGpS/wAX7RsZuQaNSa/vAGUgD9okvjSNH3RlWbiAMd77pHo8Ebo9CwJBGx9+Uej0UGio8rGPR6ANUxsYxHoZPIxj34o9HoA2m5xomPR6EbVWHSNlfEI9HoAkV78o8Pl8hHo9ATAjM3OPR6AI9OHyjZXzMej0I2F/KIz78ozHoCaysOcZz5x6PQwmTEc/4T70jMehBk/WMH8PH5CPR6GGpxjRWJ4fSMR6EBEbp9+Uej0MBFYx6PR6An//2Q=="/>
          <p:cNvSpPr>
            <a:spLocks noChangeAspect="1" noChangeArrowheads="1"/>
          </p:cNvSpPr>
          <p:nvPr/>
        </p:nvSpPr>
        <p:spPr bwMode="auto">
          <a:xfrm>
            <a:off x="155575" y="-952500"/>
            <a:ext cx="2305050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4" name="Picture 12" descr="https://encrypted-tbn1.gstatic.com/images?q=tbn:ANd9GcRFTeDT0SrfUW_t_3d1AgCaRD9vZz4yrbpCBRibeieEfD4tJG4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324600" cy="4436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Living or Non Living?</a:t>
            </a:r>
            <a:endParaRPr lang="en-US" u="sng" dirty="0"/>
          </a:p>
        </p:txBody>
      </p:sp>
      <p:pic>
        <p:nvPicPr>
          <p:cNvPr id="27650" name="Picture 2" descr="http://upload.wikimedia.org/wikipedia/commons/thumb/3/3d/Paperclip-01_%28xndr%29.jpg/220px-Paperclip-01_%28xndr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638800" cy="3767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Living or Non Living?</a:t>
            </a:r>
            <a:endParaRPr lang="en-US" u="sng" dirty="0"/>
          </a:p>
        </p:txBody>
      </p:sp>
      <p:sp>
        <p:nvSpPr>
          <p:cNvPr id="26626" name="AutoShape 2" descr="data:image/jpeg;base64,/9j/4AAQSkZJRgABAQAAAQABAAD/2wCEAAkGBhQREBMSExESEhUWGRgWFxQXGBcXFRgdFxYZGxgYGxsXGyYeGxskGhUYIDsgIycsLCwsHB8xNTA2NSYrLCoBCQoKDgwOGQ8PGiokHyQ1Li8tLS8tLCwtNCkuLCkwKS0sLCw0LC8sLCwsLCwsNC8sKSwsLCosLCwsLC8sMCwsLP/AABEIANgA6QMBIgACEQEDEQH/xAAcAAEAAgMBAQEAAAAAAAAAAAAABAUDBgcCAQj/xABBEAACAQMDAgQEAwYCCAcBAAABAhEAAyEEEjEFQQYTIlEyYXGBB0KRFCNSobHRcsEzQ2KS0uHw8RU0VKKywsMI/8QAGgEBAAMBAQEAAAAAAAAAAAAAAAECAwQFBv/EACwRAAICAQMCBQQBBQAAAAAAAAABAhEDEiExQfAEE1FxgQVhkaEjFCIywdH/2gAMAwEAAhEDEQA/AO40pSgFKUoBSlKAUpSgFKUoBSlKAUpSgFKUoBSlKAUpSgFKUoBSlKAUpSgFKUoBSlKAUpSgFKUoBSlKAUpSgFKUoDy7gAkmAMk0RwQCDIOQarOu9VWyFDDcGkMuciIweBkjmtPt9buW7pS3dbYDhCQxVZwTkAwCBEmY+dcGbxscU9PPr3wDotK1voniDc6odzFxuJydpJwPbbtEyO81Ku+JNl1rbWmG0iW7bSDDA8HjitP6vHp1ydImi6qNqdeqMFPdWaf8Me33/StQ6l4rNt3ZXKgnClckx8wf4Y+pql6/4ldh5qDcYAMA4xkx7Y/nXLP6harGt7+KB0zR3S9tGIglQSPmRmsiuDMEGMH5Yn+hrnWj8QXvLRCxQsSQueDxJjuN2Bwf1qw0XXnspckKWMERkCPixJJIE/pUL6jFNRkvf8dPXcG7183j3GMf9frWtaTxSzLcMCQJWfTzBgdzCtOKoNV1Vn75IG4cbjBIYjAkgAfQA9q0yfUIKKlFX+hRvVzqttXCFhJEziOY5+tS65lotZ68sIVgWVYBBBwPn+Y8nkY9+g9J1/nWg+JkzEwO455wRmp8J4x5pOMuQTKUpXokClKUApSlAKUpQClKUApSlAKUpQClKUAqPqteluN7BSeB/wBu1SK1PxpcsyqsSLvpIidsbvzAc8Ef51z+JyPHjco18go/EfiA6gtaMrAIImFJBwwkx+sTWtaDVWUclr3q9j6VMDBaRkE7f09qn6zpRblwvORhQPkSJnjmQc1903TrdoOxW3d8yRnbhYMwJ4aftk18880Wm5O2yN3yZrRIY3V8s71Ad9x9MfEVH9jOT2NRNR1bzdyeY0x6RPpn+Ee4hZkGRVd1XqLKrMHXaOFUfDztYkRnMwR2zzAq9Peshhda9sJJJVfVwcA7jBz2jirRwua1S+OpFl9Z6UzWz5t21cIYsgVstxiTHt8wKy6e86lwQSABhfVysgek8/8AXaq231dERgiW3kj95xEicgE8AsMdq8DrZdle2iqASrMsgEtiYAHpAnMVPkzldr/RDZM13iKLihQ6ncVIghgRzzxMfyHvWbR9QAVUu3oUhsANJBwDjAySY9qj+lXa3ft3Gu3NoEAwQJiCRPZcTIjmo+p1LX/MRdOLaj1lX9JEYZlE5MYjjniat5cWkkq++wsvf2k+UjrfDAk+WONwPEn7fT9ai6TqlqWaba7j6hv3ALwYMYb6e1V+qW6tm15XqUmG2gD5IF/MYAYzOCPbmLqumO1pGBcKpHrZkESfVCyPzEcHJ94FRDFGqb5Jvcmi5ae56LpYnmcnkyN0R7c4rd/Dvigq3lncwB+ZCqBwPsPoa5l0+6C7W39DhYDAQcEST/tR3yf89g0epAgDMsZESBJkHGQYg5J5q81LFJODexF0dh02rS4JRgw/p9azVr/hG7Z/ZyyMcQruxwSB2JiB3j51sFe5hm5wTlV/YuKUpWwFKUoBSlKAUpSgFKUoBSlKAVi1N7YjPBO0FoHJgTArLWieNOtXAz2YOxotkZwG2ndCSTMYOMbhHFY5svlxsHrqXiG491XskiAYB2mO047HGDwQaqdZ1I3Wm5cFyJ9gDP8ADJntED5e81V9T1xCxbRtsYnuWyRAiTn7Zqr89rdtEuv6wJKAAjapJXcZ4z9uMzXzeSWTLdvr3sRZaaq45naqhQJOTvYCSAFUZEDAMT+tazqdcBcdUttvXG87hsJzkc4ggk/L61LvdSuWiARvlm3NuIk7SQF3nIGR9zjNVnVdPbb9627eQSwUhlG3C29o/LtjJ9vvXR4fEk9+/co2R9R1RlBV425gAwYJj9JEx9+wrFbTzCStoqTLKeBC4gSc5Pb/ALZbiFbSNs8rl0vXA03AAdiqQPYj+ROKhau5uWW3+YSpYtIwwwAJyIAz7RivQil0KmfSWGtoxZGClSfi25H3zE/0NZbj2/L8wCJG0hDG1hncQZJEDt7du9ld1Gy2VRX3vbtoWCgLtUQ7NtnIgiAc9/aq9Aji4QSp2wpAidsEQARHwgd+TmoU3LdjqYLXUWaN1xyq4Jkz6hMwQQII7R2qfY8QOrsAFfABY5+GeG9iCflHaqd7zs7NIJJzAEGe57Vm6bfurbuIp/dsRuQsACRBGOfYVecE1bSJNxXqSW7K+SxbzHCiQiqrCDyYK4xBj3kYnXNfoLxa6bWE8yfJ37myZGCIYbjjnnvzVhrktBGVSqs+SqbmQxP1hgRAHeMimjuhltqCVFqTdBUg7gIViSPecx3M8iuOD0JyX77+CEyMdKyW09Jt3pAO7cGMD1NkZAn6c88VfdAa5bM3tl4EiSSIPHpIHA+mM/WsFnULbYftETJCCJaG5PqHeRg8EgxWVOmqFLWnN0RMMFkNE+qIERme2aynl1bPv5L1XBsV/qTKrFJS2zT5ZnYu4yAY4mOfl+tn0HxI1oubm5xnAZTJIkMJO5gYAH3rQf8Axpt7KyGR6oQGHg8xElSBz8hVpoNVbuhm2MDEengTgYGZ9X1x+lP5MT1EpnZVMivtaZ4L65dulUYNt2wAfZQNreqCBgjvJPsDW517+LJ5kbLClKVqBSlKAUpSgFKUoBVbqOthHuIbbgIu7dHpPeATgmM89j7VZVz3xVr9RZe5YZt9u6CQSbeAcCd/sYHbjGa5fE5HjSaB9694vuMCE9Den0EkTPxDgkmQR9vqKr9H1c3LbEuLgYw12CrAQAB6miBER7j6VQ2uokEjczvkC9AJQDB2jG48TGeMcmqTr/iCWi26vkNvgCfSBnGeO88V48Y5crpvnqVbNg1nUGE3MPtEAgHd6pnnjsK1vWtPl3i5v+ojZtO3dsBiOYBMQQOJFWXT7zL+6NtZZYUiSbhaQIJ/JuXg4Ez7VEGnd0FkXNrGYlSY2jcdxOcgfl+napjj0Sb7rqVuzDd1alEuBQgfJedoAOBgHHE8f0qN0/TliGDXAVWF4IIgy0kgKJEkd5Oaz6vSMlkmA43+snJYAAelYkCZM1g/8TXY6qm/eCLndFAb8m4SpHz7x7Y3gm4vSRVkiBbJUW7bhPjDupUhVkxABHI+GDx7VE1rI4JsW5uKxYuklQkAcQDEyJOPbmsWk1GFtJZVhJYkwWY+3HEA+n/lVjZ0bMzOxtgDZggqjBiIBaBCnOe8d+2j/jdvv4I4I66S4lrzQm5IAuIQ67cgn0kztkxuHz4r7Yup5Fxtg2ghlhlJBiCOzGYHywOal3NbdS5b33nAYepWhlaD8Kz8SEzmfcVWPfRTd3LG7dtAAlYkDB+YA+81EW5c/r37+Ca9CRoLMyw04ZSSFa5MtjCgKQN0An9Yr6NItq1FxBu37kLbRuGRn8xxBn/DOK89P05vJLtcCKItpPLZiS0CCZ/mMYNY72tXzCWVWU7YZdxW3gEAH3A7Ge/3buTRBZaLRh9lx7SoA4ypZChwd0DA3HbmQM4qRpepWrZYEOLkgvc3jc0tIaASG5OIPbM5qHotctvd5F0FSJubwYYgYhZkjJx2984rW1AZmZbbEqBBiGaSCNwOCCBIA7E881ksbm3q4Bteq15uA7SdQiqTm3Lg7eAe3czGJiovTesNcvAtIUYHCgAiIzPODtHtxzWp2b94sQbrL6uWJiTzI7zFWGkv3HuWy7KO24TPp9InIM+xP+eYl4VRTWxezam6OouM5vf6VgERUCrtUemYB3YEkR3rH0vS3LN1ka8FQkRkkkcY7CB7yM1l6T1BU3yRtkem4QUBzgE45H2n5VA650xrQuOr2mTcWVifUsyfVk7xiBPftXNCTk3CbIrqbJquotai55hQGYMbtwkYG0wC335H1q66H4uuAAP622kFQSYM+kcAjOPoD8q5v0HxDja7i3hzvgGNwIEQPc8A5/lVtd6iWbaC1tzhrmBv5ALCDBwwjnnFWccmF7OmupZM65pet73tp5b+td24CVHeCeAYgwc5FWlc88Kay/euJZVilu36j6kMjg7dp4wR3icwTXQ69nwuSWSLciwpSldYFKUoBSlKAVr/AIo8KDWCd5VgIUY2zPJkEjHt8pmK2ClUnBTVSBxLrXQ9Rorauwm2rbC2yCcxOeB39UdjyManqHQoJDdmKiAzdjmfhGMckk13rxtoRd0jghiRkFfy+7ESAQAO/eK4r07ozG8twHcFuKG2sDH8Ix8PecmZjua87JGOGT/JRostLokt2kBItu4gqgmQZ2FiDE5E5x7zBHjW6u3bYOlrYwUKFDKT6AfU0TnMZOZB7CovUtcGuOI24OdohsHlgTtYAkz8hPM1rQtkkD97cAJAAKxux/7YxPy965IQlkvWyC61OouWWNwsrPcUQGCMIJEgwT7TI/514u3V3bLmzay4bbJUmT+YwsEtxz+hqos6UbyWVh8IEyO8Yx8jiaz30khmQsSMqs7l2/WATAiujy0tu/sGRfNKljvDBp2kYb6/I/8AOrnTdat+UoKJ8REFS/tDQIkiDzn5+2v6gsibYWC0g43cQJgwMe3vUzpNtH+IFm3YRSFgD1EknEQCAPeK2yRi42x0JWr6otyC24uGw3KkEwFA7e8/P9cV9heggiQp3A4OAWJPYzJz/Lic+r6SihCFuySdyQCQATIBGJEEfOJiBmQOiByAvvJLh5EcWyYyT6STHvms1kxxWwtFbpNe4UpukKJMiZzgfq05/vWPRXioOYBzEA8SIz7/ANqx6m8huu0eWpjAJJwMwW+fv71adO06tp7rtcsruKhFY/vcHEAYzvMye1btRrjknSjDYsMtt3AwxAEnEggwBOTyam6DUEqytu2XAv5wNpQ53TGIGOI9+ax3VYsllNhZQTv3lR35JMdjkHtWW/0oeUXW8uocCTDIFWVJ/OZaIEgAf0rnlJPnr2ipX6jVl7l31gJukIRCGDKqQzY44k5nNY9NpQ5/dggbdzKxiYIkIcY554qTptOikedIugg8pt2BJHJ2z+sj+cnyrWx1Adwu/YLjeWyZ5VRjkkkZmK0clHZEGDT61bZ2grBhSLgOV3cgAennPBgY7VI6hftNb43ncVMDKKk7iPUInH2NWvTrFq3Cai15k97i7JHMiDmPTzxJrLb01keUBBKmFWG9Qg+8iCD9OMDM8sskU9VP39STW9JeUIIDen1diyScCZyIIIIzNbj0bw9qNbbNyNtu420MEmPU08CYGMrMZ94rVk6IyOrTt3k7ZYSV7DMFiDEGfbEzHfPCeiFrS21AYYk7pyeNwEmAQJge/vNdMIRyy/ZZIweGPCo0YneWYgBhjbPuIAJ9s/OImKv6Ur0IQjBVEuKUpVwKUpQClKUApSvhNAal458b2tJYdQPMZgyGMqpII9UEfoDNclXUP5Yu+koGFzaJ2gEwYUwCSZPPI+9WnirULce60IoFzcoYQBJ3ECeTIA9v6Vr/AFjVtdCW0sn1AEGduANzDnGW7+w968V5Hmab7RRsmdeJa4GVm2mSwgr2jvjvxGKq30x9IUZkBoaQRJMAfbv/ACmo997ty4Xsrcb0y4yQok7lMciR+oxVx1LTgG2wl2YDcBLm2WGRLIBjOCCRBg96so+Wlv8A9/BBV22cM21Czbiu1FYrMD0+nkcyMGKm6q+7mLgtpuTEYVmUjueDMAxAEe81G/blSSzBGRsMolgDORnuJ57A1n02o3N6rlu4JB8u4DtjbCGe5H0nnmrPI+q2Qb9Su1FvywbdzZsbKOkNwR8LCZkKRmIn5msqWfLDXQBbBAKz6jDAwCAI2nEk/wDaq6srNefcAsk8GRziD7YrP0q+TttFQ7ggKpPxZ9KrBwZMTMZ9sVtKDcbXUlr0Ph1F9Jt+Y3qgkTIyeRHvA/lVlpOr+YEBcI4ed2AIzyAAYmOTyRVRqDcDkXBtK+oBhmCSYE8jJIJMRUCSGkfFz8vfiPvVniUlulY0knqVwtdd/i3FzjGd2Tj5/WvmnZm+w4xwO/8A18qx6ZjdZASiCdoJmFkSTgTHfvV7puit5NtvhHqk+oEqRIfIgLIn9TV5yjjSTJex801wpBzuAwDIzPBjPGKuNNogEBO4OD6wiAspbktuzs2sDgY/nVCemsHVLZV2zhDJwSMniO8jEGs6edagsjAT8RDAwMfEcj2+1c2Rav8AFoq9yVq7Hlm4sC4g4B27oA+IFeIxnv29qiv1adrIzho2OGhyd3LCRiQPr7Vi13UXuMWZZmQvP0iO/P3P3rHZ05V1staFu6WKl3JBG4QAQPhAVgOJ/wAtIY3p/v5JUS2s+LLezayNu2EbyS2VSFgHiQWXuMj7eOl9ddys+ZCghtqhoEYAB7YXuOJqr630hrDsCysc5Vi4EGOYAnE/Qic146dqG3OzFnYjaBOGJBHPAgdvlUPBBRdIiqNjXUNbtK7bSom5tJJU7p2mOxyw5rs3hDxra1lpf9W2FAbAYgCdv68TNcS6VrjbRkezBtyJ+KSMqeT7jIxAFbN4R1C2n05ARl3EkKPSYKleOCN30x9K51leF2vX9EpnbqUpXslxSlKAUpSgFKUoBSlKA4d+I2m/ZtTeW2u0PDEkkiDGDjic/wB60vQ65rh8tQLSklQxMCTiQOSSQOPl9a7p4+8LvqtjWxJwjAKm4KWBLbmgmBPpn+tch6p0QaFxYu2d97eGS6bnlosbSyABc/4veCBzPneTp1KijjuZNJpzb0+xdj7XMsy/FL/lHzj5xEHHMDz7gugrdAT1wMczwI55/sOKw9TvEhQbSqTB2rvkyO0gmCWn3z8s1g1ggEKSsbOSW+/acxjA9qyx47tvqFyWWotzuaSSRLcDcJBHOT8UxB4qE91yp9JxuEjbwIn6kE8DseK2zpukfVXLlm3o7VpnTdLMbjqqCSFEgLJCjILDdMwajdZ8DanTqpe3umY8o7yhChjhQBxHMiASBxWqhRpsa21+7eQJBcW9xgAEyxHdRIUR3xg96hajSiV2MjkyCFBge3I9oOKtOl2dVavOtlSXhle1Mb1B9SLsIk+n4QcgEQRIODqWtNy1biyF8sqrXyDOAqhHAxCkNGJg5roj9geTe2Hy71rynVdjSLi3GV1lWYMYG0bYgCQe/NW2l8GnUaq/ZsK+o8m2kwNpJKqJAJBhSxj+LYMANio6hbRdUAbp1KnYXdiwLkKNybiJUltyzGMEnE103/8AnzTqf2y6Z3xaSZ7Hef8A6j9KslbBzF9P5FsMGIu2r9y26bTtEIIYHuZDCPkp71MfrKru2ku20Iu6Pn+WCCJA9jn5188a6VV6lrrag7ReuECY5uAtg84Jx/aqnpZ23Ef+BlOQDMEELBBBJj2I9xBqk8cZ8kNWW17qF63DXLCEkkoxBkQIOO8Yw36QanWFfUeXbsW/3l4bSrE7TuzvySSFIJ3QI59qx3+tXLt1bQQXGBaWC+tQSpfOAIK8njsatdJoY22LWoui6J3Mh9ABYQC0zEhfefbE1zyglJbd+xTTuXmk/DRtPdBL27pAaCQ/rBQyqqOCV3QZmSIMjOqda0KK58q+k8kSSfUF52zAMk/Ikg9q2/p3hHWtu8y87WJDPbL7vMW3uDAxDRC4yMkZByNN6/obdkgW9E6B1Vgz72wyhyV3gTG/bOMLnMxrF2XMFvRXb13y4UmG2gsq5WAZJOScLJ5MVWXrBVsEAzgqZAI5j7jmsDanaT6QT7gkEZkQee3vWexr1Zl/crtEySzjdxy0nb3ErHIq9NFaJT9WY7d6Sp7yGA7A47iBg/I8ia6D+G2lOo1NnzFnyxuBBIBEEjtlQY+vv2GoeGfDba5wllWHrlmUhlgEe/cBpHy7cmu1+APDdzTIzXRtZoXaVTdA77lnnHpkxWLxapJJEKJt1KUr0C4pSlAKUpQClKUApSlAKpOueFbOoFwm3bNx0K7mAIn8pOJwQD9YPIEXdKhpPkHGeq/hgVtz51uLahS+x0SQz7mYyS77g3buvAmtY6N4L1GqLm3Ze5aWUe4sJuMCIVyGIAKtk8A5Bwf0YyAiCAR7GvNqwqiFUKOcCKx8newfnLw3a1Oi1ezcdMyptfezKF3ILi7xMlZ5A9x3gV0rwBoLWuF3VM9x/VdtNb9I077jm4qgd7e0ZyBiTknoT6dWDAqpDYYEAg4iD74xX21aCqFUBVAgACAAOwA4FXUK5BS6Xwdp7ZMWrZEgglQW/NIn2g4xjPyjS/xS/DJLtvUa6wxt3Ahe9aH+juhPUTA4f0zOQSPfNdRrFqdOLiMjCVdSpHyYQf5GraUlSB+ffD/U7Op6ho/PseWt2wNLeYEqLrEMgvSIMswVSZ9xNPw36Jqbmq1OmsX30rKrb7gLBl8timzaCB6mOZBIAJEGrTSeGU33+i6lxbuq5u6K+wwdwEof9l1UGB+YN3ABg+AeqXendV1S6uVfy74ubjJZkXzVaT8W4IYPfd86z9yxB8I9NtseparUqSNPadhLMR5rsyopJMvLAjJM4movgzwzqdfaNnT6ZBF0M2sckeWNq+gZ9RlQ0AE57AzUCxpL13S6i7uIsqyNckwHusYRQPzN62PyEnuJ7d+DPSDp+lISIN53vQeYMKv6qgP3pHchk3wx+G2m0Nkoo826xDXL9wbmcj5Thckhc5gmTmvWm/DrTC4brW0DTKqghFMRug8tMtnjHtJ2ulaOEXyiCB07o62ZhnYnlnMk8fbt7V5610tb9shk3+wxInBZZGGiY/tNWNKaVVA5N1X8HGdrjpcVSXJQQWgQ23dmRkgSo45WZNVvTfwoYlgbtlQ+zaSGO0kFltg42kpJOMBgI4rtdfAKo8SBV9I8NWNNDW7SKwULIHAgCATmMTmT9sVa0pWiSXAFKUqQKUpQClKUApSlAKUpQClKUApSlAKUpQClKUBpX4oeDTrdN5tlT+1WPVbK4ZgDJSffG4ezAe5rhnifxSde9q7cTbfW0LV5hAFwqTtuR2JUwR2Ix8v1RX55/Fjw4mk6ixtwFvKL23+EszBwPlK7vvHaspqlaJs89JU65OndKtAqsvf1DD3Zmkn/AAWdoHzYDtX6E09hURUUBVUBVA4AAgD9BXOvwW8MC1pm1jD95flV/wBm2jER9WYE/QL7V0mrQW1sMUpSrkClKUApSlAKUpQClKUApSlAKUpQClKUApSlAKUpQClKUApSlAKUpQCuG/jqJ6hpx72P/wBXrtGt6pasibt23b/xMAfsDk1wf8WOvWtV1FGtMHS3ZVd2YJ3Ox5jswFVbXAs6n+FF7d0qwP4TcX9Ljf3rb65X+F3jbTWdGLN1mRt7NO0kQ0RMTmuiaLr+nvf6O/bY+24A/oc1CnHiyLRYUpSrkilKUApSlAKUpQClKUApSlAKUpQClKUApSlAKUpQClKUApSlAeLxbadgUtGNxIE/OATFaf1Tw/1O+f8Az9q0v8NtXUfrO4/rW50qsoqXJDVnK3/CC8xJbVWyTydrk/1z96wH8D3mf2q3/uN/xV1ulZrDBEaUcps/gtcUyNUg+exp/wDlUgfg8/8A6sf7h/466dSnkQ9BpRpnRvCGt0pGzqAZB/q3ts6H5ZeR9iK3JJgTE944r7StIxUeCUqFKUqxIpSlAKUpQClKUApSlAKUpQClKUApSlAKUpQClKUApSlAKUpQClKUApSlAKUpQClKUApSlAKUpQ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bataniantreeservice.com/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477000" cy="4621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Living or Non Living?</a:t>
            </a:r>
            <a:endParaRPr lang="en-US" u="sng" dirty="0"/>
          </a:p>
        </p:txBody>
      </p:sp>
      <p:pic>
        <p:nvPicPr>
          <p:cNvPr id="25602" name="Picture 2" descr="http://biology.unm.edu/ccouncil/Biology_203/Images/Protists/euglenafla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562600" cy="42414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6019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Euglena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Living or Non Living?</a:t>
            </a:r>
            <a:endParaRPr lang="en-US" u="sng" dirty="0"/>
          </a:p>
        </p:txBody>
      </p:sp>
      <p:pic>
        <p:nvPicPr>
          <p:cNvPr id="24578" name="Picture 2" descr="http://microbewiki.kenyon.edu/images/0/05/Str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5867400" cy="43748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6172200"/>
            <a:ext cx="556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Streptococcus Bacteria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friend Johnny argues with you about whether a tree is living. He claims that since it does not move it can not be living. You believe it is living. Explain why using the 6 characteristics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 </a:t>
            </a:r>
            <a:r>
              <a:rPr lang="en-US" b="1" dirty="0" smtClean="0"/>
              <a:t>All living organisms are made up of at least one cell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3352800"/>
          </a:xfrm>
        </p:spPr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z="2800" b="1" dirty="0" smtClean="0"/>
              <a:t>Unicellular = one cell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dirty="0" err="1" smtClean="0"/>
              <a:t>Multicellular</a:t>
            </a:r>
            <a:r>
              <a:rPr lang="en-US" sz="2800" b="1" dirty="0" smtClean="0"/>
              <a:t> = more than one cell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dirty="0" err="1" smtClean="0"/>
              <a:t>Multicellular</a:t>
            </a:r>
            <a:r>
              <a:rPr lang="en-US" sz="2800" b="1" dirty="0" smtClean="0"/>
              <a:t> organisms can be organized:</a:t>
            </a:r>
            <a:r>
              <a:rPr lang="en-US" b="1" dirty="0" smtClean="0"/>
              <a:t>  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800" b="1" dirty="0" smtClean="0"/>
              <a:t>Cells </a:t>
            </a:r>
            <a:r>
              <a:rPr lang="en-US" sz="2800" b="1" dirty="0" smtClean="0">
                <a:sym typeface="Wingdings" pitchFamily="2" charset="2"/>
              </a:rPr>
              <a:t>    Tissue      Organs      Organ Systems</a:t>
            </a:r>
          </a:p>
          <a:p>
            <a:pPr marL="609600" indent="-609600" algn="ctr" eaLnBrk="1" hangingPunct="1">
              <a:buFontTx/>
              <a:buNone/>
            </a:pPr>
            <a:endParaRPr lang="en-US" sz="2800" b="1" dirty="0" smtClean="0">
              <a:sym typeface="Wingdings" pitchFamily="2" charset="2"/>
            </a:endParaRPr>
          </a:p>
          <a:p>
            <a:pPr marL="609600" indent="-609600" algn="ctr" eaLnBrk="1" hangingPunct="1">
              <a:buFontTx/>
              <a:buNone/>
            </a:pPr>
            <a:endParaRPr lang="en-US" sz="2800" b="1" dirty="0" smtClean="0">
              <a:sym typeface="Wingdings" pitchFamily="2" charset="2"/>
            </a:endParaRPr>
          </a:p>
          <a:p>
            <a:pPr marL="609600" indent="-609600" algn="ctr" eaLnBrk="1" hangingPunct="1">
              <a:buFontTx/>
              <a:buNone/>
            </a:pPr>
            <a:endParaRPr lang="en-US" sz="2800" b="1" dirty="0" smtClean="0">
              <a:sym typeface="Wingdings" pitchFamily="2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sym typeface="Wingdings" pitchFamily="2" charset="2"/>
              </a:rPr>
              <a:t>d. Prokaryote= does not contain a nucleus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sym typeface="Wingdings" pitchFamily="2" charset="2"/>
              </a:rPr>
              <a:t>e. Eukaryote= contains a nucleus. </a:t>
            </a:r>
            <a:endParaRPr lang="en-US" sz="2800" b="1" dirty="0" smtClean="0"/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4100" name="Picture 4" descr="C:\Documents and Settings\mercuryj\Application Data\Microsoft\Media Catalog\Downloaded Clips\clad\j0433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91000"/>
            <a:ext cx="12192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mercuryj\Application Data\Microsoft\Media Catalog\Downloaded Clips\cl9c\j03902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295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Documents and Settings\mercuryj\Application Data\Microsoft\Media Catalog\Downloaded Clips\cla1\j04028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1148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Documents and Settings\mercuryj\Application Data\Microsoft\Media Catalog\Downloaded Clips\cl0\hm00245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038600"/>
            <a:ext cx="60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990600" y="533400"/>
            <a:ext cx="73152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eriod" startAt="2"/>
            </a:pPr>
            <a:r>
              <a:rPr lang="en-US" b="1" smtClean="0"/>
              <a:t>Living Organisms are made up of similar chemicals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Examples: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Water 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76600" y="2438400"/>
            <a:ext cx="168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Carbon (C)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76600" y="3352800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Hydrogen (H)</a:t>
            </a:r>
          </a:p>
        </p:txBody>
      </p:sp>
      <p:pic>
        <p:nvPicPr>
          <p:cNvPr id="6151" name="Picture 7" descr="C:\Documents and Settings\mercuryj\Application Data\Microsoft\Media Catalog\Downloaded Clips\cla9\j0423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11699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C:\Documents and Settings\mercuryj\Application Data\Microsoft\Media Catalog\Downloaded Clips\cl5a\j02265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57400"/>
            <a:ext cx="202767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C:\Documents and Settings\mercuryj\Application Data\Microsoft\Media Catalog\Downloaded Clips\cl5a\j022642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429000"/>
            <a:ext cx="1752600" cy="12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685800" y="533400"/>
            <a:ext cx="78486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http://fe867b.medialib.glogster.com/media/b8/b86397321d02627aa9fce64d7a78913beb61753c0c4dbf18c69f02323e685fa8/32103418-p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3810000"/>
            <a:ext cx="1295400" cy="1833692"/>
          </a:xfrm>
          <a:prstGeom prst="rect">
            <a:avLst/>
          </a:prstGeom>
          <a:noFill/>
        </p:spPr>
      </p:pic>
      <p:pic>
        <p:nvPicPr>
          <p:cNvPr id="3" name="Picture 6" descr="http://www.alloyweldingsupply.com/images/industrialgases/nitrogendetail/nitrogenperiodi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724400"/>
            <a:ext cx="1219200" cy="172516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276600" y="4343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Oxygen (O)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5181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Nitrogen (N)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 All living organisms grow and develop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598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a.  </a:t>
            </a:r>
            <a:r>
              <a:rPr lang="en-US" b="1" u="sng"/>
              <a:t>Growth</a:t>
            </a:r>
            <a:r>
              <a:rPr lang="en-US" b="1"/>
              <a:t> is the process of getting BIGGER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4114800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b.  </a:t>
            </a:r>
            <a:r>
              <a:rPr lang="en-US" b="1" u="sng"/>
              <a:t>Development</a:t>
            </a:r>
            <a:r>
              <a:rPr lang="en-US" b="1"/>
              <a:t> is the process of getting more complex (you can do more difficult stuff)</a:t>
            </a:r>
          </a:p>
        </p:txBody>
      </p:sp>
      <p:pic>
        <p:nvPicPr>
          <p:cNvPr id="7173" name="Picture 5" descr="C:\Documents and Settings\mercuryj\Application Data\Microsoft\Media Catalog\Downloaded Clips\cla9\j04227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C:\Documents and Settings\mercuryj\Application Data\Microsoft\Media Catalog\Downloaded Clips\cla5\j0414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152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Documents and Settings\mercuryj\Application Data\Microsoft\Media Catalog\Downloaded Clips\cl1\an0438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410200"/>
            <a:ext cx="180816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C:\Documents and Settings\mercuryj\Application Data\Microsoft\Media Catalog\Downloaded Clips\cla9\j042471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5105400"/>
            <a:ext cx="1958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098925" y="28606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75125" y="537527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457200"/>
            <a:ext cx="81534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7" grpId="0" autoUpdateAnimBg="0"/>
      <p:bldP spid="71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Six Characteristics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Made up of Similar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Grow and Develop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Sense and Respond to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447800"/>
          </a:xfrm>
        </p:spPr>
        <p:txBody>
          <a:bodyPr/>
          <a:lstStyle/>
          <a:p>
            <a:pPr eaLnBrk="1" hangingPunct="1"/>
            <a:r>
              <a:rPr lang="en-US" smtClean="0"/>
              <a:t>4.  All living organisms sense and respond to changes in their environment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2590800"/>
            <a:ext cx="763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a.  The purpose is to make sure that the organism doesn’t change so much that it can’t work properly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741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b.  Homeostasis =  ability to adjust to your environment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4419600"/>
            <a:ext cx="722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Examples:  “goose bumps,” sweating, blinking/tearing</a:t>
            </a:r>
          </a:p>
        </p:txBody>
      </p:sp>
      <p:pic>
        <p:nvPicPr>
          <p:cNvPr id="8198" name="Picture 6" descr="C:\Documents and Settings\mercuryj\Application Data\Microsoft\Media Catalog\Downloaded Clips\cl3\pe0766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953000"/>
            <a:ext cx="10858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Documents and Settings\mercuryj\Application Data\Microsoft\Media Catalog\Downloaded Clips\cl0\sl0139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876800"/>
            <a:ext cx="77946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Documents and Settings\mercuryj\Application Data\Microsoft\Media Catalog\Downloaded Clips\cl71\j028366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029200"/>
            <a:ext cx="12557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609600" y="381000"/>
            <a:ext cx="81534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453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The Six Characteristics</vt:lpstr>
      <vt:lpstr>1.  All living organisms are made up of at least one cell</vt:lpstr>
      <vt:lpstr>The Six Characteristics</vt:lpstr>
      <vt:lpstr>Living Organisms are made up of similar chemicals</vt:lpstr>
      <vt:lpstr>The Six Characteristics</vt:lpstr>
      <vt:lpstr>3.  All living organisms grow and develop</vt:lpstr>
      <vt:lpstr>The Six Characteristics</vt:lpstr>
      <vt:lpstr>4.  All living organisms sense and respond to changes in their environment</vt:lpstr>
      <vt:lpstr>The Six Characteristics</vt:lpstr>
      <vt:lpstr>5.  All living organisms are capable of reproduction</vt:lpstr>
      <vt:lpstr>The Six Characteristics</vt:lpstr>
      <vt:lpstr>6.  All living things require ENERGY!</vt:lpstr>
      <vt:lpstr>Living or Non Living?</vt:lpstr>
      <vt:lpstr>Living or Non Living?</vt:lpstr>
      <vt:lpstr>Living or Non Living?</vt:lpstr>
      <vt:lpstr>Living or Non Living?</vt:lpstr>
      <vt:lpstr>Living or Non Living?</vt:lpstr>
      <vt:lpstr>Exit Question</vt:lpstr>
    </vt:vector>
  </TitlesOfParts>
  <Company>WPS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rkowaleski</cp:lastModifiedBy>
  <cp:revision>79</cp:revision>
  <dcterms:created xsi:type="dcterms:W3CDTF">2007-09-23T18:07:21Z</dcterms:created>
  <dcterms:modified xsi:type="dcterms:W3CDTF">2014-11-19T20:26:33Z</dcterms:modified>
</cp:coreProperties>
</file>