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4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3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2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2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1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6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3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0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4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790BF4B-B0C5-497C-BECF-86B3BDB6266B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5184136-1198-400F-81F8-A14B489D77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1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eppermoths.weebly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app.discoveryeducation.com/player/view/assetGuid/D2C85572-29ED-4192-BCA8-3BFCC2EF89B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en.wikipedia.org/wiki/Tiktaalik" TargetMode="External"/><Relationship Id="rId2" Type="http://schemas.openxmlformats.org/officeDocument/2006/relationships/hyperlink" Target="http://en.wikipedia.org/wiki/Foss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rchaeopteryx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109652" cy="283464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Evolution, Natural Selection, and Genetic Variation</a:t>
            </a:r>
            <a:endParaRPr lang="en-US" sz="5400" dirty="0"/>
          </a:p>
        </p:txBody>
      </p:sp>
      <p:pic>
        <p:nvPicPr>
          <p:cNvPr id="7" name="Picture 7" descr="chicken natural sele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78168" y="1371600"/>
            <a:ext cx="356006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806537" y="3470564"/>
            <a:ext cx="6309158" cy="27307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Evolution?</a:t>
            </a:r>
          </a:p>
          <a:p>
            <a:r>
              <a:rPr lang="en-US" sz="2400" dirty="0" smtClean="0"/>
              <a:t>How does Natural Selection work?</a:t>
            </a:r>
          </a:p>
          <a:p>
            <a:r>
              <a:rPr lang="en-US" sz="2400" dirty="0" smtClean="0"/>
              <a:t>Who helped to understand the process of Natural Selection?</a:t>
            </a:r>
          </a:p>
          <a:p>
            <a:r>
              <a:rPr lang="en-US" sz="2400" dirty="0" smtClean="0"/>
              <a:t>What proof do we have that Natural Selection works?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10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Peppered Moth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Read through the background information. </a:t>
            </a:r>
          </a:p>
          <a:p>
            <a:r>
              <a:rPr lang="en-US" dirty="0" smtClean="0"/>
              <a:t>Complete the data chart using data from the simulation. </a:t>
            </a:r>
          </a:p>
          <a:p>
            <a:r>
              <a:rPr lang="en-US" dirty="0" smtClean="0"/>
              <a:t>Complete the final Analysis</a:t>
            </a:r>
          </a:p>
          <a:p>
            <a:r>
              <a:rPr lang="en-US" dirty="0" smtClean="0"/>
              <a:t>Glue on to pg. 117 of your notebook.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59" y="1097280"/>
            <a:ext cx="5479777" cy="50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4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and Species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Species- A group of </a:t>
            </a:r>
            <a:r>
              <a:rPr lang="en-US" u="sng" dirty="0" smtClean="0"/>
              <a:t>organisms</a:t>
            </a:r>
            <a:r>
              <a:rPr lang="en-US" dirty="0" smtClean="0"/>
              <a:t> that are able to produce </a:t>
            </a:r>
            <a:r>
              <a:rPr lang="en-US" u="sng" dirty="0" smtClean="0"/>
              <a:t>offspring</a:t>
            </a:r>
            <a:r>
              <a:rPr lang="en-US" dirty="0" smtClean="0"/>
              <a:t> that are healthy and capable of reproducing offspring.</a:t>
            </a:r>
          </a:p>
          <a:p>
            <a:pPr lvl="1"/>
            <a:r>
              <a:rPr lang="en-US" dirty="0" smtClean="0"/>
              <a:t>Examples of different species:</a:t>
            </a:r>
          </a:p>
          <a:p>
            <a:pPr lvl="2"/>
            <a:r>
              <a:rPr lang="en-US" dirty="0" smtClean="0"/>
              <a:t>Humans, blue whale, dogs, dogwood trees</a:t>
            </a:r>
          </a:p>
          <a:p>
            <a:pPr lvl="2"/>
            <a:r>
              <a:rPr lang="en-US" dirty="0" smtClean="0"/>
              <a:t>Grey squirrels, white tail deer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Genetic Variation- Not all organisms of the same species look or act alike. Example: humans have different eye, skin and hair color.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 descr="http://www.charlesdarwintrust.org/userfiles/uploaded/Carousel%20Items/rsz_dog_lin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83247"/>
            <a:ext cx="4064918" cy="169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inchlearning.com/clarity/cinch/glencoe_science_2012_texas/images/ebooks/sci7/213_2/sci_213_2_figure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659" y="1697978"/>
            <a:ext cx="2738438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9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 and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Charles Darwin is a naturalist who wrote the book On The Origins of Species in 1859 . The book presented evidence and proposed a mechanism for biological evolution called </a:t>
            </a:r>
            <a:r>
              <a:rPr lang="en-US" b="1" u="sng" dirty="0" smtClean="0"/>
              <a:t>natural selection</a:t>
            </a:r>
            <a:r>
              <a:rPr lang="en-US" b="1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Natural Selection- </a:t>
            </a:r>
            <a:r>
              <a:rPr lang="en-US" b="1" u="sng" dirty="0" smtClean="0"/>
              <a:t>Natural selection</a:t>
            </a:r>
            <a:r>
              <a:rPr lang="en-US" dirty="0" smtClean="0"/>
              <a:t> is the gradual process by which certain </a:t>
            </a:r>
            <a:r>
              <a:rPr lang="en-US" u="sng" dirty="0" smtClean="0"/>
              <a:t>traits</a:t>
            </a:r>
            <a:r>
              <a:rPr lang="en-US" dirty="0" smtClean="0"/>
              <a:t>  in a population become more common as a function of reproductive success.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9" descr="originofspec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545" y="1471759"/>
            <a:ext cx="17494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orth1000.s3.amazonaws.com/submissions/729000/729168_e292_1024x2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5294" y="3428999"/>
            <a:ext cx="4600575" cy="3429001"/>
          </a:xfrm>
          <a:prstGeom prst="rect">
            <a:avLst/>
          </a:prstGeom>
          <a:noFill/>
        </p:spPr>
      </p:pic>
      <p:sp>
        <p:nvSpPr>
          <p:cNvPr id="2054" name="AutoShape 6" descr="Image result for DArw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DArw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upload.wikimedia.org/wikipedia/commons/8/83/Charles_Darwin_Stand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07637" y="814648"/>
            <a:ext cx="1559532" cy="2485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862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Theory of Evolution says…..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organisms within a species are better </a:t>
            </a:r>
            <a:r>
              <a:rPr lang="en-US" u="sng" dirty="0" smtClean="0"/>
              <a:t>suited</a:t>
            </a:r>
            <a:r>
              <a:rPr lang="en-US" dirty="0" smtClean="0"/>
              <a:t> for certain </a:t>
            </a:r>
            <a:r>
              <a:rPr lang="en-US" u="sng" dirty="0" smtClean="0"/>
              <a:t>environments</a:t>
            </a:r>
            <a:r>
              <a:rPr lang="en-US" dirty="0" smtClean="0"/>
              <a:t> than others.</a:t>
            </a:r>
          </a:p>
          <a:p>
            <a:r>
              <a:rPr lang="en-US" dirty="0" smtClean="0"/>
              <a:t>Organisms within a species that are not well suited for a certain environment will not survive. Aka “</a:t>
            </a:r>
            <a:r>
              <a:rPr lang="en-US" u="sng" dirty="0" smtClean="0"/>
              <a:t>survival of the fittest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If all of the organism within a species are unable to </a:t>
            </a:r>
            <a:r>
              <a:rPr lang="en-US" u="sng" dirty="0" smtClean="0"/>
              <a:t>adapt</a:t>
            </a:r>
            <a:r>
              <a:rPr lang="en-US" dirty="0" smtClean="0"/>
              <a:t> to an environmental change, the species become </a:t>
            </a:r>
            <a:r>
              <a:rPr lang="en-US" u="sng" dirty="0" smtClean="0"/>
              <a:t>extinct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6" name="Picture 6" descr="duck gy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18611"/>
          <a:stretch>
            <a:fillRect/>
          </a:stretch>
        </p:blipFill>
        <p:spPr bwMode="auto">
          <a:xfrm>
            <a:off x="6777338" y="1762299"/>
            <a:ext cx="4682449" cy="252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in Action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Peppered Moth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peppered moth has two color variations, light colored and dark colored. </a:t>
            </a:r>
          </a:p>
          <a:p>
            <a:r>
              <a:rPr lang="en-US" dirty="0" smtClean="0"/>
              <a:t>The dominant color is relates to the color of tree bark they are found in. </a:t>
            </a:r>
            <a:endParaRPr lang="en-US" dirty="0"/>
          </a:p>
          <a:p>
            <a:r>
              <a:rPr lang="en-US" dirty="0" err="1" smtClean="0"/>
              <a:t>Camouphlage</a:t>
            </a:r>
            <a:r>
              <a:rPr lang="en-US" dirty="0" smtClean="0"/>
              <a:t> prevents predation which increases the number of moths best suited for the environment.  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Antibiotic Resistance Bacteria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New diseases are on the rise as bacteria have </a:t>
            </a:r>
            <a:r>
              <a:rPr lang="en-US" u="sng" dirty="0" smtClean="0"/>
              <a:t>adapted </a:t>
            </a:r>
            <a:r>
              <a:rPr lang="en-US" dirty="0" smtClean="0"/>
              <a:t>to antibiotic use. </a:t>
            </a:r>
          </a:p>
          <a:p>
            <a:pPr lvl="1"/>
            <a:r>
              <a:rPr lang="en-US" dirty="0" smtClean="0"/>
              <a:t>Example: MRSA, </a:t>
            </a:r>
            <a:endParaRPr lang="en-US" dirty="0"/>
          </a:p>
        </p:txBody>
      </p:sp>
      <p:pic>
        <p:nvPicPr>
          <p:cNvPr id="1026" name="Picture 2" descr="http://katiephd.com/wp-content/uploads/2011/05/pep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7369"/>
            <a:ext cx="3649027" cy="202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1.umn.edu/ships/db/images/kettlewell1959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5" y="342792"/>
            <a:ext cx="2690335" cy="16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Transitional Fossils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 </a:t>
            </a:r>
            <a:r>
              <a:rPr lang="en-US" b="1" dirty="0"/>
              <a:t>transitional fossil</a:t>
            </a:r>
            <a:r>
              <a:rPr lang="en-US" dirty="0"/>
              <a:t> is any </a:t>
            </a:r>
            <a:r>
              <a:rPr lang="en-US" dirty="0">
                <a:hlinkClick r:id="rId2" tooltip="Fossil"/>
              </a:rPr>
              <a:t>fossilized</a:t>
            </a:r>
            <a:r>
              <a:rPr lang="en-US" dirty="0"/>
              <a:t> remains of a life form that exhibits traits common to both an ancestral group and its derived descendant group</a:t>
            </a:r>
            <a:endParaRPr lang="en-US" dirty="0"/>
          </a:p>
        </p:txBody>
      </p:sp>
      <p:pic>
        <p:nvPicPr>
          <p:cNvPr id="1026" name="Picture 2" descr="http://upload.wikimedia.org/wikipedia/commons/thumb/9/9d/Archaeopteryx_lithographica_%28Berlin_specimen%29.jpg/640px-Archaeopteryx_lithographica_%28Berlin_specimen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6" y="2850429"/>
            <a:ext cx="2401347" cy="324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7/7d/Tiktaalik_B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47" y="2893234"/>
            <a:ext cx="4831824" cy="14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R2fa6z8nDYBHLRonsVgcgmQvEeBY3O9TBQv3BIqn-iXy8DZh1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447" y="2941869"/>
            <a:ext cx="2286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34903" y="4951053"/>
            <a:ext cx="38515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Archaeopteryx, sometimes referred to by its German name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Urvogel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is a genus of bird-like dinosaurs that is transitional between non-avian feathered dinosaurs and modern birds. </a:t>
            </a:r>
            <a:r>
              <a:rPr lang="en-US" sz="1600" dirty="0">
                <a:solidFill>
                  <a:srgbClr val="1A0DAB"/>
                </a:solidFill>
                <a:latin typeface="arial" panose="020B0604020202020204" pitchFamily="34" charset="0"/>
                <a:hlinkClick r:id="rId6"/>
              </a:rPr>
              <a:t>Wikipedia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19755" y="4103882"/>
            <a:ext cx="102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 err="1" smtClean="0">
                <a:solidFill>
                  <a:srgbClr val="0B0080"/>
                </a:solidFill>
                <a:latin typeface="Arial" panose="020B0604020202020204" pitchFamily="34" charset="0"/>
                <a:hlinkClick r:id="rId7" tooltip="Tiktaalik"/>
              </a:rPr>
              <a:t>Tiktaalik</a:t>
            </a:r>
            <a:endParaRPr lang="en-US" dirty="0"/>
          </a:p>
        </p:txBody>
      </p:sp>
      <p:pic>
        <p:nvPicPr>
          <p:cNvPr id="1034" name="Picture 10" descr="http://upload.wikimedia.org/wikipedia/commons/thumb/f/fa/Tiktaalik_Chicago.JPG/1920px-Tiktaalik_Chica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57" y="4608339"/>
            <a:ext cx="3082998" cy="14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41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Peppered Moth Activity- Using the peppered Moth cut out, Cut out the moth and choose a location in the room to camouflage it. You can use colored pencils or markers to help you.</a:t>
            </a:r>
          </a:p>
          <a:p>
            <a:r>
              <a:rPr lang="en-US" dirty="0" smtClean="0"/>
              <a:t>Tape it to the location. </a:t>
            </a:r>
          </a:p>
          <a:p>
            <a:r>
              <a:rPr lang="en-US" dirty="0" smtClean="0"/>
              <a:t>We will find them </a:t>
            </a:r>
            <a:r>
              <a:rPr lang="en-US" dirty="0" smtClean="0"/>
              <a:t>next week.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2502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1395</TotalTime>
  <Words>423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</vt:lpstr>
      <vt:lpstr>Corbel</vt:lpstr>
      <vt:lpstr>Basis</vt:lpstr>
      <vt:lpstr>Evolution, Natural Selection, and Genetic Variation</vt:lpstr>
      <vt:lpstr>Peppered Moth Simulation</vt:lpstr>
      <vt:lpstr>Species and Species Variation</vt:lpstr>
      <vt:lpstr>Charles Darwin and Natural Selection</vt:lpstr>
      <vt:lpstr>The Theory of Evolution says…..</vt:lpstr>
      <vt:lpstr>Natural Selection in Action</vt:lpstr>
      <vt:lpstr>Transitional Fossils</vt:lpstr>
      <vt:lpstr>Classwork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Evolution, Natural Selection, and Species Variation</dc:title>
  <dc:creator>rkowaleski</dc:creator>
  <cp:lastModifiedBy>rkowaleski</cp:lastModifiedBy>
  <cp:revision>24</cp:revision>
  <dcterms:created xsi:type="dcterms:W3CDTF">2015-05-04T11:24:46Z</dcterms:created>
  <dcterms:modified xsi:type="dcterms:W3CDTF">2015-05-08T13:26:22Z</dcterms:modified>
</cp:coreProperties>
</file>