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CB58-6960-47AD-B7EC-49A1D96D40EC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9D07-9CF7-4B33-933A-D8265418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6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5929-53D9-494B-B8CE-E0C3E0C77579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CC89-0874-4F59-B5A1-E0478263D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D49F-6117-424F-ABFC-89A38D8D15DB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4C8B-0BEE-4817-A07B-026ADD2E8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4666-450C-44E4-91FA-7C6BDF3341F4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7238-2FF1-417C-9D56-99C6599A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2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2499-99EE-4885-AA5E-7D39302716EA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2B90-E441-4290-824F-7D0BE9A8C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2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E5C9-57C8-4034-81FE-79261A70E17D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741E-A9F0-4113-AC0D-44C6D1509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9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816-9CE5-4D78-BE3E-60CC3530ABBC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D2B-6F54-4DD1-97C1-A2124A48D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4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069C-D1E1-404C-BE03-E31CDE4F9FB4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2AB1-14C0-4D9E-AB27-F0ADA61D0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8252-DC8B-46E9-B222-BFA50ECC3FFA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61DA-FFE9-4F15-8FDA-FE828D05D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C053-62CC-4DE1-B7DB-3CE04E83A78E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7BBC-07DE-49AC-8F16-0BE677987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2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35FE-D10B-4F88-AE0E-1D817A7E46A5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7271-8199-4ABB-8C47-034744DFF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2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0FC2B-B59D-4BBF-ADFB-A9E4234D8C7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55532-D17D-446B-A191-859F7B61E0AC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6TejYOJTlp0_mM&amp;tbnid=vEAinsDwxVWaeM:&amp;ved=0CAUQjRw&amp;url=http://blog.friendseat.com/michelle-obama-introduces-my-plate/&amp;ei=fzlSUZicLo2s0AGq8oGABQ&amp;bvm=bv.44342787,d.dmQ&amp;psig=AFQjCNHFziZwQIycwG21A9D73U4Jfs7-Xg&amp;ust=136442943641109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yPc4vCfB6CU-rM&amp;tbnid=9TAIDEN_91NIEM:&amp;ved=0CAUQjRw&amp;url=http://www.docstoc.com/docs/14604751/The-secret-to-serving-size-is-in-your-hand-Palm-3-oz-of-meat-Choose-lean-poultry-fish-shellfish-and-beef-One-palm-size-portion-equals-3-oz-for-an-adult-and-1-2-oz-for-a-child-under-5-A&amp;ei=30ZSUcSmJOm4yAHo6oD4BQ&amp;bvm=bv.44342787,d.dmQ&amp;psig=AFQjCNFXH1SNvWy6KYPvfgimL-vaF4SjvA&amp;ust=136443297404935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and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 we get the energy we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types of fat?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Unsaturated- vegetable oils</a:t>
            </a:r>
          </a:p>
          <a:p>
            <a:pPr lvl="1"/>
            <a:r>
              <a:rPr lang="en-US" dirty="0" smtClean="0"/>
              <a:t>Liquid in room temperature</a:t>
            </a:r>
          </a:p>
          <a:p>
            <a:pPr lvl="1"/>
            <a:r>
              <a:rPr lang="en-US" dirty="0" smtClean="0"/>
              <a:t>Beneficial in certain amounts</a:t>
            </a:r>
            <a:endParaRPr lang="en-US" dirty="0"/>
          </a:p>
          <a:p>
            <a:r>
              <a:rPr lang="en-US" dirty="0" smtClean="0"/>
              <a:t>Saturated- meats and dairy products</a:t>
            </a:r>
          </a:p>
          <a:p>
            <a:pPr lvl="1"/>
            <a:r>
              <a:rPr lang="en-US" dirty="0" smtClean="0"/>
              <a:t>Solid at room temperature</a:t>
            </a:r>
          </a:p>
          <a:p>
            <a:pPr lvl="1"/>
            <a:r>
              <a:rPr lang="en-US" dirty="0" smtClean="0"/>
              <a:t>Should be limited in your diet</a:t>
            </a:r>
            <a:endParaRPr lang="en-US" dirty="0"/>
          </a:p>
        </p:txBody>
      </p:sp>
      <p:pic>
        <p:nvPicPr>
          <p:cNvPr id="4" name="Content Placeholder 3" descr="fat_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2" r="2634"/>
          <a:stretch>
            <a:fillRect/>
          </a:stretch>
        </p:blipFill>
        <p:spPr>
          <a:xfrm>
            <a:off x="8326581" y="3168415"/>
            <a:ext cx="3733800" cy="36417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269" y="212960"/>
            <a:ext cx="2338504" cy="29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that contain nitrogen, carbon, hydrogen and oxygen.</a:t>
            </a:r>
          </a:p>
          <a:p>
            <a:r>
              <a:rPr lang="en-US" dirty="0" smtClean="0"/>
              <a:t>Needed for tissue growth and repair.</a:t>
            </a:r>
          </a:p>
          <a:p>
            <a:r>
              <a:rPr lang="en-US" dirty="0" smtClean="0"/>
              <a:t>Important role in chemical reactions in cells– catalysts.</a:t>
            </a:r>
          </a:p>
          <a:p>
            <a:r>
              <a:rPr lang="en-US" dirty="0" smtClean="0"/>
              <a:t>Source of energy but not as important as carbs and fats.</a:t>
            </a:r>
          </a:p>
          <a:p>
            <a:r>
              <a:rPr lang="en-US" dirty="0" smtClean="0"/>
              <a:t>Complete proteins contains all essential amino acids– meats and eggs</a:t>
            </a:r>
          </a:p>
          <a:p>
            <a:pPr lvl="1"/>
            <a:r>
              <a:rPr lang="en-US" dirty="0" smtClean="0"/>
              <a:t>Plant sources of proteins are incomplete</a:t>
            </a:r>
          </a:p>
          <a:p>
            <a:pPr lvl="1"/>
            <a:r>
              <a:rPr lang="en-US" dirty="0" smtClean="0"/>
              <a:t>Amino acids are the building blocks of proteins.</a:t>
            </a:r>
          </a:p>
        </p:txBody>
      </p:sp>
      <p:pic>
        <p:nvPicPr>
          <p:cNvPr id="4" name="Picture 9" descr="1949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6" y="44958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68237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660066"/>
                </a:solidFill>
              </a:rPr>
              <a:t>What are Minerals and Vitamins</a:t>
            </a:r>
            <a:br>
              <a:rPr lang="en-US" altLang="en-US" b="1" dirty="0" smtClean="0">
                <a:solidFill>
                  <a:srgbClr val="660066"/>
                </a:solidFill>
              </a:rPr>
            </a:br>
            <a:endParaRPr lang="en-US" altLang="en-US" b="1" dirty="0" smtClean="0">
              <a:solidFill>
                <a:srgbClr val="660066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5334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These are not food, but are necessary for organisms to carry out biological processes.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 smtClean="0">
                <a:solidFill>
                  <a:srgbClr val="000090"/>
                </a:solidFill>
              </a:rPr>
              <a:t>Minerals: </a:t>
            </a:r>
            <a:r>
              <a:rPr lang="en-US" altLang="en-US" sz="2400" b="1">
                <a:solidFill>
                  <a:srgbClr val="000090"/>
                </a:solidFill>
              </a:rPr>
              <a:t>(not made by living things)</a:t>
            </a:r>
            <a:endParaRPr lang="en-US" altLang="en-US" b="1" smtClean="0">
              <a:solidFill>
                <a:srgbClr val="000090"/>
              </a:solidFill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90"/>
                </a:solidFill>
              </a:rPr>
              <a:t>Ca (calcium): </a:t>
            </a:r>
            <a:r>
              <a:rPr lang="en-US" altLang="en-US" sz="2000"/>
              <a:t>used for muscle movement, for nerves to carry messages between the brain and every body part, for structural strength of bones and teeth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90"/>
                </a:solidFill>
              </a:rPr>
              <a:t>Iron:</a:t>
            </a:r>
            <a:r>
              <a:rPr lang="en-US" altLang="en-US" sz="2000"/>
              <a:t>  needed by red blood cells to carry oxygen, used by muscles to store oxygen. 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90"/>
                </a:solidFill>
              </a:rPr>
              <a:t>Salt (NaCl):  </a:t>
            </a:r>
            <a:r>
              <a:rPr lang="en-US" altLang="en-US" sz="2000"/>
              <a:t>needed to help maintain correct fluid levels, transfer information in muscle and nerve fibers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 smtClean="0">
                <a:solidFill>
                  <a:srgbClr val="000090"/>
                </a:solidFill>
              </a:rPr>
              <a:t>Vitamins:</a:t>
            </a:r>
            <a:r>
              <a:rPr lang="en-US" altLang="en-US" b="1" smtClean="0">
                <a:solidFill>
                  <a:srgbClr val="000090"/>
                </a:solidFill>
              </a:rPr>
              <a:t>  </a:t>
            </a:r>
            <a:r>
              <a:rPr lang="en-US" altLang="en-US" sz="2400" b="1">
                <a:solidFill>
                  <a:srgbClr val="000090"/>
                </a:solidFill>
              </a:rPr>
              <a:t>(made by living things) </a:t>
            </a:r>
            <a:r>
              <a:rPr lang="en-US" altLang="en-US" sz="2400"/>
              <a:t>most vitamins function as </a:t>
            </a:r>
            <a:r>
              <a:rPr lang="en-US" altLang="en-US" sz="2400" u="sng"/>
              <a:t>catalysts</a:t>
            </a:r>
            <a:r>
              <a:rPr lang="en-US" altLang="en-US" sz="2400"/>
              <a:t> for reactions within the body.  Many of the enzymes in your body don’t “work” unless their physical structure is changed by a vitamin  </a:t>
            </a:r>
          </a:p>
        </p:txBody>
      </p:sp>
    </p:spTree>
    <p:extLst>
      <p:ext uri="{BB962C8B-B14F-4D97-AF65-F5344CB8AC3E}">
        <p14:creationId xmlns:p14="http://schemas.microsoft.com/office/powerpoint/2010/main" val="29086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fflesmedicalgroup.com.sg/ImgCont/1211/food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/>
          <a:stretch>
            <a:fillRect/>
          </a:stretch>
        </p:blipFill>
        <p:spPr bwMode="auto">
          <a:xfrm>
            <a:off x="1179512" y="473075"/>
            <a:ext cx="868997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181600" y="441326"/>
            <a:ext cx="23622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  lipids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791200" y="2151064"/>
            <a:ext cx="2362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4000"/>
              <a:t>protein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689725" y="3549651"/>
            <a:ext cx="3962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</a:rPr>
              <a:t>carbohydrates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208838" y="4953001"/>
            <a:ext cx="39624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</a:rPr>
              <a:t>carbohydrates</a:t>
            </a:r>
          </a:p>
          <a:p>
            <a:pPr eaLnBrk="1" hangingPunct="1"/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Image result fo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64911"/>
            <a:ext cx="8333509" cy="60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1.friendseat.com/2011/06/obama-food-pyrami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38447"/>
            <a:ext cx="7051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8877" y="369701"/>
            <a:ext cx="3979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MyPlate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illustrates the five food groups that are the building blocks for a healthy diet using a familiar image – a place setting for a meal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Before you eat, think about what goes on your plate or in your cup or bowl.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8877" y="4524685"/>
            <a:ext cx="427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Fill in your plate based on your food journal. 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Did  you have enough servings?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.docstoccdn.com/thumb/orig/1460475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80964"/>
            <a:ext cx="8777288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food?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Materials for growing and repairing tissues.</a:t>
            </a:r>
          </a:p>
          <a:p>
            <a:endParaRPr lang="en-US" dirty="0"/>
          </a:p>
          <a:p>
            <a:r>
              <a:rPr lang="en-US" dirty="0" smtClean="0"/>
              <a:t>Energy for everyday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3.googleusercontent.com/T61DmqFkTYJX37NPrmmnHMxCksUN8IdlNRb3S6OOxah891lWhpMooFrapCwd9T3QzWue6Y9oxHyQaeOcq8ZvDhU9hf-G3KX7njnRQDfAckM8iPy5UcE295wmAsIj5uc6wxXtbx3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3661" y="1438592"/>
            <a:ext cx="6191597" cy="4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nutrients?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in food that provide  the raw materials and energy our bodies need. </a:t>
            </a:r>
          </a:p>
          <a:p>
            <a:endParaRPr lang="en-US" dirty="0" smtClean="0"/>
          </a:p>
          <a:p>
            <a:r>
              <a:rPr lang="en-US" dirty="0" smtClean="0"/>
              <a:t>Six necessary nutrients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32" y="2323541"/>
            <a:ext cx="5794182" cy="43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Calorie is the measure of energy in foods. </a:t>
            </a:r>
          </a:p>
          <a:p>
            <a:endParaRPr lang="en-US" dirty="0"/>
          </a:p>
          <a:p>
            <a:r>
              <a:rPr lang="en-US" dirty="0" smtClean="0"/>
              <a:t>Most individuals need 2000 Calories/ day.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calo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29" y="385762"/>
            <a:ext cx="3905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lo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57" y="3283094"/>
            <a:ext cx="51720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Carbohydrates?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carbon, oxygen and nitrogen.</a:t>
            </a:r>
          </a:p>
          <a:p>
            <a:r>
              <a:rPr lang="en-US" dirty="0" smtClean="0"/>
              <a:t>Major source of energy</a:t>
            </a:r>
          </a:p>
          <a:p>
            <a:r>
              <a:rPr lang="en-US" dirty="0" smtClean="0"/>
              <a:t>Provide the raw materials to make cell parts. 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Simple Carbohydrates– sugar and glucose</a:t>
            </a:r>
          </a:p>
          <a:p>
            <a:pPr lvl="1"/>
            <a:r>
              <a:rPr lang="en-US" dirty="0" smtClean="0"/>
              <a:t>Complex Carbohydrates- Starches including potatoes and rice</a:t>
            </a:r>
            <a:endParaRPr lang="en-US" dirty="0"/>
          </a:p>
        </p:txBody>
      </p:sp>
      <p:pic>
        <p:nvPicPr>
          <p:cNvPr id="18434" name="Picture 2" descr="Image result fo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1027906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are fats?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containing nutrients that are composed of carbon, oxygen, and hydrogen</a:t>
            </a:r>
          </a:p>
          <a:p>
            <a:r>
              <a:rPr lang="en-US" dirty="0" smtClean="0"/>
              <a:t>Contains more that twice the energy of carbohydrates.</a:t>
            </a:r>
          </a:p>
          <a:p>
            <a:r>
              <a:rPr lang="en-US" dirty="0" smtClean="0"/>
              <a:t>Important functions include:</a:t>
            </a:r>
          </a:p>
          <a:p>
            <a:pPr lvl="1"/>
            <a:r>
              <a:rPr lang="en-US" dirty="0" smtClean="0"/>
              <a:t>Forms the cell membrane of our cells</a:t>
            </a:r>
          </a:p>
          <a:p>
            <a:pPr lvl="1"/>
            <a:r>
              <a:rPr lang="en-US" dirty="0" smtClean="0"/>
              <a:t>Protects and supports internal organs and insulates the body.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27906"/>
            <a:ext cx="5472009" cy="5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473</Words>
  <Application>Microsoft Office PowerPoint</Application>
  <PresentationFormat>Widescreen</PresentationFormat>
  <Paragraphs>66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Comic Sans MS</vt:lpstr>
      <vt:lpstr>1_Office Theme</vt:lpstr>
      <vt:lpstr>Food and Energy</vt:lpstr>
      <vt:lpstr>PowerPoint Presentation</vt:lpstr>
      <vt:lpstr>PowerPoint Presentation</vt:lpstr>
      <vt:lpstr>PowerPoint Presentation</vt:lpstr>
      <vt:lpstr>Why do we need food?</vt:lpstr>
      <vt:lpstr>What are nutrients?</vt:lpstr>
      <vt:lpstr>How do we get energy?</vt:lpstr>
      <vt:lpstr>What are Carbohydrates?</vt:lpstr>
      <vt:lpstr>What exactly are fats?</vt:lpstr>
      <vt:lpstr>What are the types of fat?</vt:lpstr>
      <vt:lpstr>What are proteins?</vt:lpstr>
      <vt:lpstr>What are Minerals and Vitamins 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Energy</dc:title>
  <dc:creator>rkowaleski</dc:creator>
  <cp:lastModifiedBy>rkowaleski</cp:lastModifiedBy>
  <cp:revision>11</cp:revision>
  <dcterms:created xsi:type="dcterms:W3CDTF">2017-03-29T12:49:39Z</dcterms:created>
  <dcterms:modified xsi:type="dcterms:W3CDTF">2017-03-30T19:26:32Z</dcterms:modified>
</cp:coreProperties>
</file>