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9" r:id="rId3"/>
    <p:sldId id="260" r:id="rId4"/>
    <p:sldId id="261" r:id="rId5"/>
    <p:sldId id="268" r:id="rId6"/>
    <p:sldId id="264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09212-1916-4F21-A949-EEF9B0FCDD5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BAC8C-7A56-4547-8E9C-CDB1E43DA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1D4A54-7D9F-4DDD-8D2E-900AE4293C4C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369C124-3BEA-4F91-BAAD-9310B4911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858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90800"/>
            <a:ext cx="6705600" cy="685800"/>
          </a:xfrm>
        </p:spPr>
        <p:txBody>
          <a:bodyPr/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13540" y="2942339"/>
            <a:ext cx="4817877" cy="21336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book (pp. 346- 349) place the events in the appropriate era.</a:t>
            </a:r>
          </a:p>
          <a:p>
            <a:endParaRPr lang="en-US" dirty="0"/>
          </a:p>
          <a:p>
            <a:pPr lvl="1"/>
            <a:r>
              <a:rPr lang="en-US" dirty="0" smtClean="0"/>
              <a:t>Determine what era they occur in and whether each is an example of a biological change or geological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8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4958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Geologic time</a:t>
            </a:r>
            <a:r>
              <a:rPr lang="en-US" sz="2400" b="1" dirty="0" smtClean="0"/>
              <a:t> </a:t>
            </a:r>
            <a:r>
              <a:rPr lang="en-US" sz="2400" dirty="0" smtClean="0"/>
              <a:t>- Earth’s history is divided into units of time that make up the </a:t>
            </a:r>
            <a:r>
              <a:rPr lang="en-US" sz="2400" b="1" dirty="0" smtClean="0">
                <a:solidFill>
                  <a:schemeClr val="accent2"/>
                </a:solidFill>
              </a:rPr>
              <a:t>Geologic </a:t>
            </a:r>
            <a:r>
              <a:rPr lang="en-US" sz="2400" b="1" dirty="0">
                <a:solidFill>
                  <a:schemeClr val="accent2"/>
                </a:solidFill>
              </a:rPr>
              <a:t>T</a:t>
            </a:r>
            <a:r>
              <a:rPr lang="en-US" sz="2400" b="1" dirty="0" smtClean="0">
                <a:solidFill>
                  <a:schemeClr val="accent2"/>
                </a:solidFill>
              </a:rPr>
              <a:t>ime </a:t>
            </a:r>
            <a:r>
              <a:rPr lang="en-US" sz="2400" b="1" dirty="0">
                <a:solidFill>
                  <a:schemeClr val="accent2"/>
                </a:solidFill>
              </a:rPr>
              <a:t>S</a:t>
            </a:r>
            <a:r>
              <a:rPr lang="en-US" sz="2400" b="1" dirty="0" smtClean="0">
                <a:solidFill>
                  <a:schemeClr val="accent2"/>
                </a:solidFill>
              </a:rPr>
              <a:t>cale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Time units on the scale are based on the appearance (</a:t>
            </a:r>
            <a:r>
              <a:rPr lang="en-US" sz="2400" b="1" dirty="0" smtClean="0">
                <a:solidFill>
                  <a:schemeClr val="accent2"/>
                </a:solidFill>
              </a:rPr>
              <a:t>discovery</a:t>
            </a:r>
            <a:r>
              <a:rPr lang="en-US" sz="2400" dirty="0" smtClean="0"/>
              <a:t>) or disappearance (</a:t>
            </a:r>
            <a:r>
              <a:rPr lang="en-US" sz="2400" b="1" dirty="0" smtClean="0">
                <a:solidFill>
                  <a:schemeClr val="accent2"/>
                </a:solidFill>
              </a:rPr>
              <a:t>mass extinction</a:t>
            </a:r>
            <a:r>
              <a:rPr lang="en-US" sz="2400" dirty="0" smtClean="0"/>
              <a:t>) of types of organisms.</a:t>
            </a:r>
          </a:p>
          <a:p>
            <a:pPr lvl="1"/>
            <a:r>
              <a:rPr lang="en-US" sz="2400" b="1" u="sng" dirty="0" smtClean="0"/>
              <a:t>Example</a:t>
            </a:r>
            <a:r>
              <a:rPr lang="en-US" sz="2400" dirty="0" smtClean="0"/>
              <a:t>: </a:t>
            </a:r>
            <a:r>
              <a:rPr lang="en-US" sz="2400" dirty="0"/>
              <a:t>T</a:t>
            </a:r>
            <a:r>
              <a:rPr lang="en-US" sz="2400" dirty="0" smtClean="0"/>
              <a:t>rilobites, a type of index fossils that live during specific periods of time.</a:t>
            </a:r>
          </a:p>
          <a:p>
            <a:pPr lvl="1"/>
            <a:r>
              <a:rPr lang="en-US" sz="2400" dirty="0" smtClean="0"/>
              <a:t>Look at your Geologic Time Scale</a:t>
            </a:r>
          </a:p>
          <a:p>
            <a:pPr lvl="1"/>
            <a:r>
              <a:rPr lang="en-US" sz="2400" b="1" dirty="0" smtClean="0"/>
              <a:t>When did Trilobites appear? </a:t>
            </a:r>
          </a:p>
          <a:p>
            <a:pPr lvl="1"/>
            <a:r>
              <a:rPr lang="en-US" sz="2400" b="1" dirty="0" smtClean="0"/>
              <a:t>When did they go extinct?</a:t>
            </a:r>
          </a:p>
          <a:p>
            <a:endParaRPr lang="en-US" dirty="0" smtClean="0"/>
          </a:p>
        </p:txBody>
      </p:sp>
      <p:pic>
        <p:nvPicPr>
          <p:cNvPr id="1026" name="Picture 2" descr="http://www.fossilmuseum.net/Trilobite-Pictures/Utah/Coosella/Coosella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480402"/>
            <a:ext cx="2281129" cy="1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"/>
            <a:ext cx="4419600" cy="105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763000" cy="4800600"/>
          </a:xfrm>
        </p:spPr>
        <p:txBody>
          <a:bodyPr>
            <a:noAutofit/>
          </a:bodyPr>
          <a:lstStyle/>
          <a:p>
            <a:r>
              <a:rPr lang="en-US" sz="2200" u="sng" dirty="0" smtClean="0"/>
              <a:t>Geologic time is divided into </a:t>
            </a:r>
            <a:r>
              <a:rPr lang="en-US" sz="2200" u="sng" dirty="0"/>
              <a:t>4</a:t>
            </a:r>
            <a:endParaRPr lang="en-US" sz="2200" u="sng" dirty="0" smtClean="0"/>
          </a:p>
          <a:p>
            <a:pPr marL="0" indent="0">
              <a:buNone/>
            </a:pPr>
            <a:r>
              <a:rPr lang="en-US" sz="2200" u="sng" dirty="0" smtClean="0"/>
              <a:t> major subdivisions:</a:t>
            </a:r>
          </a:p>
          <a:p>
            <a:r>
              <a:rPr lang="en-US" sz="2200" b="1" u="sng" dirty="0" smtClean="0"/>
              <a:t>Eons</a:t>
            </a:r>
            <a:r>
              <a:rPr lang="en-US" sz="2200" dirty="0" smtClean="0"/>
              <a:t>- longest subdivision; based on </a:t>
            </a:r>
          </a:p>
          <a:p>
            <a:pPr marL="0" indent="0">
              <a:buNone/>
            </a:pPr>
            <a:r>
              <a:rPr lang="en-US" sz="2200" dirty="0" smtClean="0"/>
              <a:t>abundance of fossils</a:t>
            </a:r>
          </a:p>
          <a:p>
            <a:r>
              <a:rPr lang="en-US" sz="2200" b="1" u="sng" dirty="0" smtClean="0"/>
              <a:t>Eras</a:t>
            </a:r>
            <a:r>
              <a:rPr lang="en-US" sz="2200" dirty="0" smtClean="0"/>
              <a:t>- marked by significant worldwide </a:t>
            </a:r>
          </a:p>
          <a:p>
            <a:pPr marL="0" indent="0">
              <a:buNone/>
            </a:pPr>
            <a:r>
              <a:rPr lang="en-US" sz="2200" dirty="0" smtClean="0"/>
              <a:t>changes in the types of fossils present in rock</a:t>
            </a:r>
          </a:p>
          <a:p>
            <a:r>
              <a:rPr lang="en-US" sz="2200" b="1" u="sng" dirty="0" smtClean="0"/>
              <a:t>Periods</a:t>
            </a:r>
            <a:r>
              <a:rPr lang="en-US" sz="2200" dirty="0" smtClean="0"/>
              <a:t>- Based on types of life existing </a:t>
            </a:r>
          </a:p>
          <a:p>
            <a:pPr marL="0" indent="0">
              <a:buNone/>
            </a:pPr>
            <a:r>
              <a:rPr lang="en-US" sz="2200" dirty="0" smtClean="0"/>
              <a:t>worldwide at a particular time</a:t>
            </a:r>
          </a:p>
          <a:p>
            <a:r>
              <a:rPr lang="en-US" sz="2200" b="1" u="sng" dirty="0" smtClean="0"/>
              <a:t>Epochs</a:t>
            </a:r>
            <a:r>
              <a:rPr lang="en-US" sz="2200" dirty="0" smtClean="0"/>
              <a:t>- characterized by differences in </a:t>
            </a:r>
          </a:p>
          <a:p>
            <a:pPr marL="0" indent="0">
              <a:buNone/>
            </a:pPr>
            <a:r>
              <a:rPr lang="en-US" sz="2200" dirty="0" smtClean="0"/>
              <a:t>life-forms, but differences can be regional </a:t>
            </a:r>
          </a:p>
          <a:p>
            <a:pPr marL="0" indent="0">
              <a:buNone/>
            </a:pPr>
            <a:r>
              <a:rPr lang="en-US" sz="2200" dirty="0" smtClean="0"/>
              <a:t>rather than global</a:t>
            </a:r>
            <a:endParaRPr lang="en-US" sz="2200" dirty="0"/>
          </a:p>
        </p:txBody>
      </p:sp>
      <p:pic>
        <p:nvPicPr>
          <p:cNvPr id="2050" name="Picture 2" descr="http://www.cabrillo.edu/~dschwartz/images/geological_timescal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/>
          <a:stretch/>
        </p:blipFill>
        <p:spPr bwMode="auto">
          <a:xfrm>
            <a:off x="5525253" y="226764"/>
            <a:ext cx="3276600" cy="64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4419600" cy="45720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The Fossil </a:t>
            </a:r>
            <a:r>
              <a:rPr lang="en-US" sz="2200" b="1" dirty="0"/>
              <a:t>R</a:t>
            </a:r>
            <a:r>
              <a:rPr lang="en-US" sz="2200" b="1" dirty="0" smtClean="0"/>
              <a:t>ecord </a:t>
            </a:r>
            <a:r>
              <a:rPr lang="en-US" sz="2200" dirty="0" smtClean="0"/>
              <a:t>indicates that species have changed and adapted over time.</a:t>
            </a:r>
          </a:p>
          <a:p>
            <a:r>
              <a:rPr lang="en-US" sz="2200" dirty="0" smtClean="0"/>
              <a:t>Charles Darwin is responsible for proposing </a:t>
            </a:r>
            <a:r>
              <a:rPr lang="en-US" sz="2200" b="1" dirty="0" smtClean="0"/>
              <a:t>Natural </a:t>
            </a:r>
            <a:r>
              <a:rPr lang="en-US" sz="2200" b="1" dirty="0"/>
              <a:t>S</a:t>
            </a:r>
            <a:r>
              <a:rPr lang="en-US" sz="2200" b="1" dirty="0" smtClean="0"/>
              <a:t>election </a:t>
            </a:r>
            <a:r>
              <a:rPr lang="en-US" sz="2200" dirty="0" smtClean="0"/>
              <a:t>to explain change in species (Theory of Evolution).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76799" y="1589567"/>
            <a:ext cx="4038601" cy="4572000"/>
          </a:xfrm>
        </p:spPr>
        <p:txBody>
          <a:bodyPr>
            <a:normAutofit/>
          </a:bodyPr>
          <a:lstStyle/>
          <a:p>
            <a:r>
              <a:rPr lang="en-US" sz="2200" b="1" dirty="0"/>
              <a:t>The Plate Tectonic Theory </a:t>
            </a:r>
            <a:r>
              <a:rPr lang="en-US" sz="2200" dirty="0"/>
              <a:t>explains how continents moving throughout time have influenced the environments of past organisms.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68829"/>
            <a:ext cx="1679442" cy="160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68554"/>
            <a:ext cx="2667000" cy="272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Extinction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u="sng" dirty="0" smtClean="0"/>
              <a:t>Mass Extinction </a:t>
            </a:r>
            <a:r>
              <a:rPr lang="en-US" sz="2400" dirty="0" smtClean="0"/>
              <a:t>- periods </a:t>
            </a:r>
            <a:r>
              <a:rPr lang="en-US" sz="2400" dirty="0"/>
              <a:t>in Earth's history when abnormally large numbers of species die out simultaneously or within a limited time frame. 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The end of an Era is marked by a Mass Extinction. </a:t>
            </a:r>
          </a:p>
          <a:p>
            <a:pPr lvl="1"/>
            <a:r>
              <a:rPr lang="en-US" sz="2400" dirty="0"/>
              <a:t>The most severe occurred at the end of the Paleozoic Era when 96% of all species perished.</a:t>
            </a:r>
          </a:p>
          <a:p>
            <a:pPr lvl="1"/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www.sustnrs.com/wp-content/uploads/2013/08/big-history_extin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4114799"/>
            <a:ext cx="3883152" cy="24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YWo7YynpBUg/U43Ve4oGJcI/AAAAAAAAE9w/imBEnxiRYR4/s1600/sixth_mass_extin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28698"/>
            <a:ext cx="3204253" cy="22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9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Precambrian </a:t>
            </a:r>
            <a:r>
              <a:rPr lang="en-US" sz="3600" b="1" dirty="0"/>
              <a:t>T</a:t>
            </a:r>
            <a:r>
              <a:rPr lang="en-US" sz="3600" b="1" dirty="0" smtClean="0"/>
              <a:t>ime</a:t>
            </a:r>
            <a:br>
              <a:rPr lang="en-US" sz="3600" b="1" dirty="0" smtClean="0"/>
            </a:br>
            <a:r>
              <a:rPr lang="en-US" sz="3600" b="1" dirty="0" smtClean="0"/>
              <a:t>4 </a:t>
            </a:r>
            <a:r>
              <a:rPr lang="en-US" sz="3600" b="1" dirty="0"/>
              <a:t>billion </a:t>
            </a:r>
            <a:r>
              <a:rPr lang="en-US" sz="3600" b="1" dirty="0" smtClean="0"/>
              <a:t>- 544 </a:t>
            </a:r>
            <a:r>
              <a:rPr lang="en-US" sz="3600" b="1" dirty="0"/>
              <a:t>million years ago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60070" indent="-514350"/>
            <a:r>
              <a:rPr lang="en-US" sz="2400" dirty="0" smtClean="0"/>
              <a:t>Very few fossils remain from this time.</a:t>
            </a:r>
          </a:p>
          <a:p>
            <a:pPr lvl="1"/>
            <a:r>
              <a:rPr lang="en-US" sz="2400" dirty="0" smtClean="0"/>
              <a:t>Many Precambrian rocks were deeply buried, causing the fossils in them to be changed by heat and pressure.</a:t>
            </a:r>
          </a:p>
          <a:p>
            <a:pPr marL="560070" indent="-514350"/>
            <a:r>
              <a:rPr lang="en-US" sz="2400" dirty="0" smtClean="0"/>
              <a:t>Most Precambrian organisms lacked hard parts.</a:t>
            </a:r>
          </a:p>
          <a:p>
            <a:pPr lvl="1"/>
            <a:r>
              <a:rPr lang="en-US" sz="2400" dirty="0" smtClean="0"/>
              <a:t>Cyanobacteria are blue-green algae, one of the earliest life forms to appear.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48200"/>
            <a:ext cx="3124200" cy="156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2143126" cy="16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600" b="1" dirty="0" smtClean="0"/>
              <a:t>Paleozoic Era</a:t>
            </a:r>
            <a:br>
              <a:rPr lang="en-US" sz="3600" b="1" dirty="0" smtClean="0"/>
            </a:br>
            <a:r>
              <a:rPr lang="en-US" sz="3600" b="1" dirty="0" smtClean="0"/>
              <a:t>540 - 245 million years ago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419600" cy="4572000"/>
          </a:xfrm>
        </p:spPr>
        <p:txBody>
          <a:bodyPr>
            <a:noAutofit/>
          </a:bodyPr>
          <a:lstStyle/>
          <a:p>
            <a:pPr marL="560070" indent="-514350"/>
            <a:r>
              <a:rPr lang="en-US" sz="2200" dirty="0" smtClean="0"/>
              <a:t>Inve</a:t>
            </a:r>
            <a:r>
              <a:rPr lang="en-US" sz="2000" dirty="0" smtClean="0"/>
              <a:t>rtebrates with shells evolved in the warm, shallow seas.</a:t>
            </a:r>
          </a:p>
          <a:p>
            <a:pPr marL="560070" indent="-514350"/>
            <a:r>
              <a:rPr lang="en-US" sz="2000" dirty="0" smtClean="0"/>
              <a:t>Amphibians evolved to survive in water and on land.</a:t>
            </a:r>
          </a:p>
          <a:p>
            <a:pPr marL="560070" indent="-514350"/>
            <a:r>
              <a:rPr lang="en-US" sz="2000" dirty="0" smtClean="0"/>
              <a:t>Reptiles evolved from amphibians to survive farther from water.</a:t>
            </a:r>
          </a:p>
          <a:p>
            <a:pPr marL="560070" indent="-514350"/>
            <a:r>
              <a:rPr lang="en-US" sz="2000" dirty="0" smtClean="0"/>
              <a:t>Plate Tectonics caused mountains to form as Pangaea comes together.</a:t>
            </a:r>
          </a:p>
          <a:p>
            <a:pPr marL="560070" indent="-514350"/>
            <a:r>
              <a:rPr lang="en-US" sz="2000" dirty="0"/>
              <a:t>Most marine species became extinct at the end of the Paleozoic Era.</a:t>
            </a:r>
          </a:p>
          <a:p>
            <a:pPr marL="560070" indent="-514350"/>
            <a:r>
              <a:rPr lang="en-US" sz="2000" b="1" dirty="0"/>
              <a:t>Mass Extinction = Marine Species like Trilobites and Ammonites</a:t>
            </a:r>
          </a:p>
          <a:p>
            <a:pPr marL="560070" indent="-514350"/>
            <a:endParaRPr lang="en-US" sz="21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Image result for paleozoic Era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8861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Mesozoic Era</a:t>
            </a:r>
            <a:br>
              <a:rPr lang="en-US" sz="3600" b="1" dirty="0" smtClean="0"/>
            </a:br>
            <a:r>
              <a:rPr lang="en-US" sz="3600" b="1" dirty="0" smtClean="0"/>
              <a:t>245 - 65 </a:t>
            </a:r>
            <a:r>
              <a:rPr lang="en-US" sz="3600" b="1" dirty="0"/>
              <a:t>million years ago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89567"/>
            <a:ext cx="4419600" cy="4572000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Pangaea separated into continents and the climate became drier.</a:t>
            </a:r>
          </a:p>
          <a:p>
            <a:pPr lvl="1"/>
            <a:r>
              <a:rPr lang="en-US" sz="2000" dirty="0" smtClean="0"/>
              <a:t>Dinosaurs dominate.</a:t>
            </a:r>
          </a:p>
          <a:p>
            <a:pPr lvl="1"/>
            <a:r>
              <a:rPr lang="en-US" sz="2000" dirty="0" smtClean="0"/>
              <a:t>Birds appear during the Jurassic Period.</a:t>
            </a:r>
          </a:p>
          <a:p>
            <a:pPr lvl="1"/>
            <a:r>
              <a:rPr lang="en-US" sz="2000" dirty="0"/>
              <a:t>Small, mouse-like </a:t>
            </a:r>
            <a:r>
              <a:rPr lang="en-US" sz="2000" dirty="0" smtClean="0"/>
              <a:t>mammals appear in the Triassic </a:t>
            </a:r>
            <a:r>
              <a:rPr lang="en-US" sz="2000" dirty="0"/>
              <a:t>Period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Flowering plants appeared during the Cretaceous period.</a:t>
            </a:r>
          </a:p>
          <a:p>
            <a:pPr lvl="1"/>
            <a:r>
              <a:rPr lang="en-US" sz="2000" dirty="0"/>
              <a:t>Due to extreme climate change from volcanic activity and meteors, the dinosaurs die off.</a:t>
            </a:r>
          </a:p>
          <a:p>
            <a:pPr lvl="1"/>
            <a:r>
              <a:rPr lang="en-US" sz="2000" b="1" dirty="0"/>
              <a:t>Mass Extinction = Dinosaurs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1589567"/>
            <a:ext cx="4724400" cy="457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92" y="52867"/>
            <a:ext cx="2464308" cy="1849386"/>
          </a:xfrm>
          <a:prstGeom prst="rect">
            <a:avLst/>
          </a:prstGeom>
        </p:spPr>
      </p:pic>
      <p:pic>
        <p:nvPicPr>
          <p:cNvPr id="2050" name="Picture 2" descr="Image result for mesozoic era tim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524000"/>
            <a:ext cx="4572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Cenozoic Era</a:t>
            </a:r>
            <a:br>
              <a:rPr lang="en-US" sz="3600" b="1" dirty="0" smtClean="0"/>
            </a:br>
            <a:r>
              <a:rPr lang="en-US" sz="3600" b="1" dirty="0" smtClean="0"/>
              <a:t>65 million years ago – Present Day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4572000" cy="4572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Many mountain ranges formed.</a:t>
            </a:r>
          </a:p>
          <a:p>
            <a:r>
              <a:rPr lang="en-US" sz="2200" dirty="0" smtClean="0"/>
              <a:t>Colder climates; 3 Major Ice Ages occur during this Era. </a:t>
            </a:r>
            <a:endParaRPr lang="en-US" sz="2200" dirty="0"/>
          </a:p>
          <a:p>
            <a:r>
              <a:rPr lang="en-US" sz="2200" dirty="0" smtClean="0"/>
              <a:t>Mammals continued to evolve.</a:t>
            </a:r>
          </a:p>
          <a:p>
            <a:r>
              <a:rPr lang="en-US" sz="2200" dirty="0" smtClean="0"/>
              <a:t>Many </a:t>
            </a:r>
            <a:r>
              <a:rPr lang="en-US" sz="2200" dirty="0"/>
              <a:t>species became isolated as the continents continued to </a:t>
            </a:r>
            <a:r>
              <a:rPr lang="en-US" sz="2200" dirty="0" smtClean="0"/>
              <a:t>separate.</a:t>
            </a:r>
          </a:p>
          <a:p>
            <a:r>
              <a:rPr lang="en-US" sz="2200" dirty="0" smtClean="0"/>
              <a:t>Fossils of </a:t>
            </a:r>
            <a:r>
              <a:rPr lang="en-US" sz="2200" i="1" dirty="0" smtClean="0"/>
              <a:t>homo sapiens </a:t>
            </a:r>
            <a:r>
              <a:rPr lang="en-US" sz="2200" dirty="0" smtClean="0"/>
              <a:t>(humans) show their appearance </a:t>
            </a:r>
            <a:r>
              <a:rPr lang="en-US" sz="2200" dirty="0"/>
              <a:t>about 400,000 years ago</a:t>
            </a:r>
            <a:r>
              <a:rPr lang="en-US" sz="2200" dirty="0" smtClean="0"/>
              <a:t>.</a:t>
            </a:r>
          </a:p>
          <a:p>
            <a:r>
              <a:rPr lang="en-US" sz="2400" b="1" dirty="0"/>
              <a:t>No Mass Extinction yet… when one occurs a NEW Era will begin.</a:t>
            </a:r>
          </a:p>
          <a:p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48200"/>
            <a:ext cx="2286001" cy="1900860"/>
          </a:xfrm>
          <a:prstGeom prst="rect">
            <a:avLst/>
          </a:prstGeom>
        </p:spPr>
      </p:pic>
      <p:pic>
        <p:nvPicPr>
          <p:cNvPr id="3074" name="Picture 2" descr="Image result for cenozoic era time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9567"/>
            <a:ext cx="43434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745</TotalTime>
  <Words>526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Wingdings</vt:lpstr>
      <vt:lpstr>Wingdings 2</vt:lpstr>
      <vt:lpstr>Median</vt:lpstr>
      <vt:lpstr>Geologic Time Scale</vt:lpstr>
      <vt:lpstr>Geologic Time</vt:lpstr>
      <vt:lpstr>Geologic Time</vt:lpstr>
      <vt:lpstr>Changing over time</vt:lpstr>
      <vt:lpstr>Mass Extinction</vt:lpstr>
      <vt:lpstr> Precambrian Time 4 billion - 544 million years ago </vt:lpstr>
      <vt:lpstr> Paleozoic Era 540 - 245 million years ago </vt:lpstr>
      <vt:lpstr> Mesozoic Era 245 - 65 million years ago </vt:lpstr>
      <vt:lpstr> The Cenozoic Era 65 million years ago – Present Day </vt:lpstr>
      <vt:lpstr>Classwork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Landforms and Lifeforms Part 2</dc:title>
  <dc:creator>wsmalls</dc:creator>
  <cp:lastModifiedBy>rkowaleski</cp:lastModifiedBy>
  <cp:revision>21</cp:revision>
  <dcterms:created xsi:type="dcterms:W3CDTF">2013-04-25T11:43:54Z</dcterms:created>
  <dcterms:modified xsi:type="dcterms:W3CDTF">2017-04-28T20:19:36Z</dcterms:modified>
</cp:coreProperties>
</file>