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0842-2403-4C75-BFA4-275898B8E3DC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6514-2208-45D1-9B3E-46DB7EFFD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smtClean="0"/>
              <a:t>to Make </a:t>
            </a:r>
            <a:r>
              <a:rPr lang="en-US" dirty="0" smtClean="0"/>
              <a:t>a Bohr model.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3434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Draw the nucleus. 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the  number of protons (P) and neutrons (N) with in the nucleus.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dots to represent  the electrons in their shells beginning with the first shell.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5720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shell= 2 electrons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Shell = 8 electrons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- 5</a:t>
            </a:r>
            <a:r>
              <a:rPr lang="en-US" baseline="30000" dirty="0" smtClean="0"/>
              <a:t>th</a:t>
            </a:r>
            <a:r>
              <a:rPr lang="en-US" dirty="0" smtClean="0"/>
              <a:t> shell= 18 electrons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- 7</a:t>
            </a:r>
            <a:r>
              <a:rPr lang="en-US" baseline="30000" dirty="0" smtClean="0"/>
              <a:t>th</a:t>
            </a:r>
            <a:r>
              <a:rPr lang="en-US" dirty="0" smtClean="0"/>
              <a:t> shell= 32 electrons.</a:t>
            </a:r>
            <a:endParaRPr lang="en-US" dirty="0"/>
          </a:p>
        </p:txBody>
      </p:sp>
      <p:pic>
        <p:nvPicPr>
          <p:cNvPr id="11266" name="Picture 2" descr="https://encrypted-tbn3.gstatic.com/images?q=tbn:ANd9GcTqVDCDR1ZmbVr5oh0OUoYVYNz6j-Tyj6aZxsRIRt_ZFR5Hb-U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95400"/>
            <a:ext cx="3061606" cy="3048000"/>
          </a:xfrm>
          <a:prstGeom prst="rect">
            <a:avLst/>
          </a:prstGeom>
          <a:noFill/>
        </p:spPr>
      </p:pic>
      <p:pic>
        <p:nvPicPr>
          <p:cNvPr id="11268" name="Picture 4" descr="https://encrypted-tbn2.gstatic.com/images?q=tbn:ANd9GcRsS8Pk_EIahSrSH4cD9apEcJVIORXl3nPuF5RnzLuKv_6YeQ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1905000" cy="19050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1242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2209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2971800"/>
            <a:ext cx="2209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Remember:</a:t>
            </a:r>
          </a:p>
          <a:p>
            <a:r>
              <a:rPr lang="en-US" sz="1400" dirty="0" smtClean="0"/>
              <a:t>Atomic number = # of protons and electrons</a:t>
            </a:r>
          </a:p>
          <a:p>
            <a:r>
              <a:rPr lang="en-US" sz="1400" dirty="0" smtClean="0"/>
              <a:t>Atomic mass= 3 of protons and neutrons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0574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05000" y="16764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6324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Valence electrons= electrons on the outer shell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800600" y="3886200"/>
            <a:ext cx="1295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480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 ______  e= ____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00400" y="2590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 ____  N= 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109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Make a Bohr model.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Bohr model.</dc:title>
  <dc:creator>Richard</dc:creator>
  <cp:lastModifiedBy>rkowaleski</cp:lastModifiedBy>
  <cp:revision>4</cp:revision>
  <dcterms:created xsi:type="dcterms:W3CDTF">2014-10-16T02:42:07Z</dcterms:created>
  <dcterms:modified xsi:type="dcterms:W3CDTF">2014-10-20T20:05:42Z</dcterms:modified>
</cp:coreProperties>
</file>