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90" r:id="rId5"/>
    <p:sldId id="291" r:id="rId6"/>
    <p:sldId id="292" r:id="rId7"/>
    <p:sldId id="293" r:id="rId8"/>
    <p:sldId id="294" r:id="rId9"/>
    <p:sldId id="295" r:id="rId10"/>
    <p:sldId id="297" r:id="rId11"/>
    <p:sldId id="29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BAF21-6D73-44B7-A9D6-C10779CBA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FF5155-9F5F-413D-9CB8-63F5557D51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8EC68-FB0A-4550-A826-841BD9836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BD8C-F1AD-4285-8DE2-A0E0559BB64B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93531-840F-43F2-A7FC-6074FFF33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4DA68-2997-48CA-8E86-0B8A3B122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170C-6EC8-4FA7-97C1-07D656C7A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2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92D17-8642-4B81-A006-170A598AB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D40DFD-38E0-40B6-8BD2-F038BCD75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B14E9-B818-4875-A7A5-0841560C6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BD8C-F1AD-4285-8DE2-A0E0559BB64B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1A12A-557C-4C0D-91A1-814876EAA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907DF-971B-413A-B471-7A58FB972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170C-6EC8-4FA7-97C1-07D656C7A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7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1BACBA-CE4C-4EF1-BE71-BAA52076F3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161269-12D2-4046-8D12-BA8711DDAA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1A549-2370-4CF1-864E-71F6BCDD4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BD8C-F1AD-4285-8DE2-A0E0559BB64B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DBFC8-3601-44FB-BC41-F0382C68D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287A3-FE94-4B4C-A3E8-8029AAD44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170C-6EC8-4FA7-97C1-07D656C7A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569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994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943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468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147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1571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2124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481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FDD3D-F964-4045-8E45-8FC7AFCE6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E41BE-32D1-452A-AA0C-33CB854B5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1B27F-5D1E-445E-8539-1ECA50EB4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BD8C-F1AD-4285-8DE2-A0E0559BB64B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90434-AD3B-4BEA-838F-80F1DC1D6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D98C6-C85A-4084-BDAF-4ADAF717B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170C-6EC8-4FA7-97C1-07D656C7A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540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594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5733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3882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3549-8C84-4DAE-9647-CDE75A9D6E6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202C-A4D7-4CE2-8752-12F1CE1B3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704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3549-8C84-4DAE-9647-CDE75A9D6E6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202C-A4D7-4CE2-8752-12F1CE1B3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391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3549-8C84-4DAE-9647-CDE75A9D6E6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202C-A4D7-4CE2-8752-12F1CE1B3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817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3549-8C84-4DAE-9647-CDE75A9D6E6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202C-A4D7-4CE2-8752-12F1CE1B3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106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3549-8C84-4DAE-9647-CDE75A9D6E6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202C-A4D7-4CE2-8752-12F1CE1B3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463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3549-8C84-4DAE-9647-CDE75A9D6E6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202C-A4D7-4CE2-8752-12F1CE1B3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040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3549-8C84-4DAE-9647-CDE75A9D6E6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202C-A4D7-4CE2-8752-12F1CE1B3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5B07F-8752-4052-B48A-821A06A52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ACA27D-CE65-4023-B49F-DD069892C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9D205-0A0D-4F83-9B6F-56F624C5F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BD8C-F1AD-4285-8DE2-A0E0559BB64B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A11E6-3681-4D3C-B9EA-B0BB983C0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81F96-9A7F-4586-B133-5CB518E4C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170C-6EC8-4FA7-97C1-07D656C7A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528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3549-8C84-4DAE-9647-CDE75A9D6E6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202C-A4D7-4CE2-8752-12F1CE1B3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886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3549-8C84-4DAE-9647-CDE75A9D6E6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202C-A4D7-4CE2-8752-12F1CE1B3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891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3549-8C84-4DAE-9647-CDE75A9D6E6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202C-A4D7-4CE2-8752-12F1CE1B3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884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3549-8C84-4DAE-9647-CDE75A9D6E6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202C-A4D7-4CE2-8752-12F1CE1B3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48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A4DD1-0996-4E36-89F4-871F5939E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99F64-FA1A-41BA-87CA-AA85622A14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DE0EE-1328-4548-8CDC-F225147F5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8A566-0E15-4AF4-AE3B-4ACEF45B3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BD8C-F1AD-4285-8DE2-A0E0559BB64B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1875BF-AD95-4EC4-B3DB-6E302E3D4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A3B0A3-BBB9-43F0-B338-E186BAF1A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170C-6EC8-4FA7-97C1-07D656C7A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332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062EB-D868-4D96-8328-15AA2F313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896BB-7CF8-4A5A-9375-AA5CD6DC2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C7511-85F1-41B1-AD0A-4B528B171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68EE3C-F388-4633-AF49-36FFE2D0C7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4C9ECF-49C3-47FF-9EF0-BF92046C0C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957E0E-0EC0-44F5-BE4C-1670F5D8F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BD8C-F1AD-4285-8DE2-A0E0559BB64B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8811AF-2EBC-4359-9C86-EB7C2B95D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FEF026-3D1B-4FFE-8797-7232779DB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170C-6EC8-4FA7-97C1-07D656C7A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5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7A241-DF0B-4D23-A7FC-1DCE11091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CF1B77-F1EC-485A-9A62-C9E8288E5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BD8C-F1AD-4285-8DE2-A0E0559BB64B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EF8D81-5593-4811-9B88-DB196A5DC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A2B021-4E59-4008-9426-D697409DC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170C-6EC8-4FA7-97C1-07D656C7A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1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51C5A8-9DC1-4B08-824B-A3F462258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BD8C-F1AD-4285-8DE2-A0E0559BB64B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AC50CB-6AD5-4D11-B9F1-AD184605C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A777E7-DDBA-45C1-B481-F6C29A9A9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170C-6EC8-4FA7-97C1-07D656C7A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6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9BA01-FACC-42D8-B422-CAF14D4FA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F4591-3809-4E98-81EE-43F83F5C4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BE65DB-045B-49FC-A90F-AB074C838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DA47F-88C3-4955-B1D0-78B5C8748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BD8C-F1AD-4285-8DE2-A0E0559BB64B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CB28C-EA53-4629-8FCD-E1C04515D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5B8E2-B580-4C7A-BE02-E028D576D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170C-6EC8-4FA7-97C1-07D656C7A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1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CD034-27F8-4DCE-A80A-6CCAAF876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C12706-DD14-46FA-B873-B4E7265DEA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951F0E-7070-47A4-9C8E-5FD7A11D4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5D7B62-83EB-45A8-8484-0C3633E63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BD8C-F1AD-4285-8DE2-A0E0559BB64B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D20AE-23E1-47C2-AB12-A182BFA24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743DF4-922C-4C15-BE8D-CF361F759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170C-6EC8-4FA7-97C1-07D656C7A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92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D94894-1C71-4D78-A0BA-FC753CA5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23AAF2-FD95-44E2-B323-44C5CD279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63E5C-305B-4C60-9971-D996FCF2CF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BBD8C-F1AD-4285-8DE2-A0E0559BB64B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E8BF4-1178-4D67-8223-663D726119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1A97E-1BCA-4A5A-8E2F-96874BFBA0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170C-6EC8-4FA7-97C1-07D656C7A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6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49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53549-8C84-4DAE-9647-CDE75A9D6E6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E202C-A4D7-4CE2-8752-12F1CE1B3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2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kNgSXelYJIk" TargetMode="Externa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2F432-69F4-456B-B3A1-C3BB39CF95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Weekly Warm 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AFB8A-C405-4D33-BAFF-24539D21D8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13- 20, 2018</a:t>
            </a:r>
          </a:p>
        </p:txBody>
      </p:sp>
    </p:spTree>
    <p:extLst>
      <p:ext uri="{BB962C8B-B14F-4D97-AF65-F5344CB8AC3E}">
        <p14:creationId xmlns:p14="http://schemas.microsoft.com/office/powerpoint/2010/main" val="4209321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November 13, 2018   Day 8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Define biomagnification.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Why are you more likely to find more PCB’s in largemouth bass then in zooplankton?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Glue pp. 29 and 30 in your notebook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2AC53F-83CA-4092-BD06-144738692912}"/>
              </a:ext>
            </a:extLst>
          </p:cNvPr>
          <p:cNvSpPr txBox="1"/>
          <p:nvPr/>
        </p:nvSpPr>
        <p:spPr>
          <a:xfrm>
            <a:off x="7145080" y="487331"/>
            <a:ext cx="4572000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DC Field trip form due November 9, 2018 including first payment of $75.00.</a:t>
            </a:r>
          </a:p>
        </p:txBody>
      </p:sp>
    </p:spTree>
    <p:extLst>
      <p:ext uri="{BB962C8B-B14F-4D97-AF65-F5344CB8AC3E}">
        <p14:creationId xmlns:p14="http://schemas.microsoft.com/office/powerpoint/2010/main" val="3697540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November 14, 2018   </a:t>
            </a:r>
            <a:r>
              <a:rPr lang="en-US">
                <a:solidFill>
                  <a:schemeClr val="bg1"/>
                </a:solidFill>
              </a:rPr>
              <a:t>Day 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Define a solute and solvent.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Describe how to do a serial dilution?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Turn in homework packet.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2AC53F-83CA-4092-BD06-144738692912}"/>
              </a:ext>
            </a:extLst>
          </p:cNvPr>
          <p:cNvSpPr txBox="1"/>
          <p:nvPr/>
        </p:nvSpPr>
        <p:spPr>
          <a:xfrm>
            <a:off x="7145080" y="487331"/>
            <a:ext cx="4572000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DC Field trip form due November 9, 2018 including first payment of $75.00.</a:t>
            </a:r>
          </a:p>
        </p:txBody>
      </p:sp>
    </p:spTree>
    <p:extLst>
      <p:ext uri="{BB962C8B-B14F-4D97-AF65-F5344CB8AC3E}">
        <p14:creationId xmlns:p14="http://schemas.microsoft.com/office/powerpoint/2010/main" val="121092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November 15, 2018   Day 9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Identify 7 different factors/ indicators we use to determine water quality.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Which organization establishes the standards we have for water quality?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2AC53F-83CA-4092-BD06-144738692912}"/>
              </a:ext>
            </a:extLst>
          </p:cNvPr>
          <p:cNvSpPr txBox="1"/>
          <p:nvPr/>
        </p:nvSpPr>
        <p:spPr>
          <a:xfrm>
            <a:off x="7145080" y="487331"/>
            <a:ext cx="4572000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DC Field trip form due November 9, 2018 including first payment of $70.00.</a:t>
            </a:r>
          </a:p>
        </p:txBody>
      </p:sp>
    </p:spTree>
    <p:extLst>
      <p:ext uri="{BB962C8B-B14F-4D97-AF65-F5344CB8AC3E}">
        <p14:creationId xmlns:p14="http://schemas.microsoft.com/office/powerpoint/2010/main" val="1392400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cause and effect?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3.bp.blogspot.com/-o38t1Bk9dmo/UM6ENk60aJI/AAAAAAAAAIU/ysQkLEgdXmw/s1600/Slide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1" y="1371600"/>
            <a:ext cx="6772275" cy="5076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November 16, 2018   Day 10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During the summer </a:t>
            </a:r>
            <a:r>
              <a:rPr lang="en-US" sz="3200">
                <a:solidFill>
                  <a:schemeClr val="bg1"/>
                </a:solidFill>
              </a:rPr>
              <a:t>the </a:t>
            </a:r>
            <a:r>
              <a:rPr lang="en-US" sz="3200" dirty="0">
                <a:solidFill>
                  <a:schemeClr val="bg1"/>
                </a:solidFill>
              </a:rPr>
              <a:t>N</a:t>
            </a:r>
            <a:r>
              <a:rPr lang="en-US" sz="3200">
                <a:solidFill>
                  <a:schemeClr val="bg1"/>
                </a:solidFill>
              </a:rPr>
              <a:t>euse </a:t>
            </a:r>
            <a:r>
              <a:rPr lang="en-US" sz="3200" dirty="0">
                <a:solidFill>
                  <a:schemeClr val="bg1"/>
                </a:solidFill>
              </a:rPr>
              <a:t>River’s water temperature starts to increase. What effect does this have on dissolved oxygen?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2AC53F-83CA-4092-BD06-144738692912}"/>
              </a:ext>
            </a:extLst>
          </p:cNvPr>
          <p:cNvSpPr txBox="1"/>
          <p:nvPr/>
        </p:nvSpPr>
        <p:spPr>
          <a:xfrm>
            <a:off x="7145080" y="487331"/>
            <a:ext cx="4572000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DC Field trip form due November 9, 2018 including first payment of $70.00.</a:t>
            </a:r>
          </a:p>
        </p:txBody>
      </p:sp>
    </p:spTree>
    <p:extLst>
      <p:ext uri="{BB962C8B-B14F-4D97-AF65-F5344CB8AC3E}">
        <p14:creationId xmlns:p14="http://schemas.microsoft.com/office/powerpoint/2010/main" val="2522695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November 19, 2018   Day 11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True or False. Temperature of a river system may change due to season, sediment and shoreline vegetation.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What is the pH range of an acid?  Base?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Milner </a:t>
            </a:r>
            <a:r>
              <a:rPr lang="en-US" sz="3200" dirty="0">
                <a:solidFill>
                  <a:schemeClr val="bg1"/>
                </a:solidFill>
                <a:hlinkClick r:id="rId2"/>
              </a:rPr>
              <a:t>video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2AC53F-83CA-4092-BD06-144738692912}"/>
              </a:ext>
            </a:extLst>
          </p:cNvPr>
          <p:cNvSpPr txBox="1"/>
          <p:nvPr/>
        </p:nvSpPr>
        <p:spPr>
          <a:xfrm>
            <a:off x="7570380" y="487331"/>
            <a:ext cx="4146699" cy="18158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DC Field trip form due November 9, 2018 including first payment of $70.00.</a:t>
            </a:r>
          </a:p>
        </p:txBody>
      </p:sp>
    </p:spTree>
    <p:extLst>
      <p:ext uri="{BB962C8B-B14F-4D97-AF65-F5344CB8AC3E}">
        <p14:creationId xmlns:p14="http://schemas.microsoft.com/office/powerpoint/2010/main" val="1709480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November 20, 2018   Day 12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True or False. </a:t>
            </a:r>
            <a:r>
              <a:rPr lang="en-US" sz="3200" u="sng" dirty="0">
                <a:solidFill>
                  <a:schemeClr val="bg1"/>
                </a:solidFill>
              </a:rPr>
              <a:t>Macroinvertebrates</a:t>
            </a:r>
            <a:r>
              <a:rPr lang="en-US" sz="3200" dirty="0">
                <a:solidFill>
                  <a:schemeClr val="bg1"/>
                </a:solidFill>
              </a:rPr>
              <a:t> make good bioindicators because they are easy to catch and are sensitive to pollution.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You discover a variety of different organisms in a stream. What might you conclude about the </a:t>
            </a:r>
            <a:r>
              <a:rPr lang="en-US" sz="3200" u="sng" dirty="0">
                <a:solidFill>
                  <a:schemeClr val="bg1"/>
                </a:solidFill>
              </a:rPr>
              <a:t>water quality</a:t>
            </a:r>
            <a:r>
              <a:rPr lang="en-US" sz="3200" dirty="0">
                <a:solidFill>
                  <a:schemeClr val="bg1"/>
                </a:solidFill>
              </a:rPr>
              <a:t>?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Turn </a:t>
            </a:r>
            <a:r>
              <a:rPr lang="en-US" sz="3200">
                <a:solidFill>
                  <a:schemeClr val="bg1"/>
                </a:solidFill>
              </a:rPr>
              <a:t>in warm up!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2AC53F-83CA-4092-BD06-144738692912}"/>
              </a:ext>
            </a:extLst>
          </p:cNvPr>
          <p:cNvSpPr txBox="1"/>
          <p:nvPr/>
        </p:nvSpPr>
        <p:spPr>
          <a:xfrm>
            <a:off x="7570380" y="487331"/>
            <a:ext cx="4146699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DC Field trip form due November 9, 2018 including first payment of $70.00.</a:t>
            </a:r>
          </a:p>
        </p:txBody>
      </p:sp>
    </p:spTree>
    <p:extLst>
      <p:ext uri="{BB962C8B-B14F-4D97-AF65-F5344CB8AC3E}">
        <p14:creationId xmlns:p14="http://schemas.microsoft.com/office/powerpoint/2010/main" val="3418021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E6ECA5-DE9F-4FC3-965E-4AE7E8A2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3468D64-73D7-42D0-A048-D80156A02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20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1951</TotalTime>
  <Words>430</Words>
  <Application>Microsoft Office PowerPoint</Application>
  <PresentationFormat>Widescreen</PresentationFormat>
  <Paragraphs>95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1_Office Theme</vt:lpstr>
      <vt:lpstr>2_Office Theme</vt:lpstr>
      <vt:lpstr>Weekly Warm up</vt:lpstr>
      <vt:lpstr>November 13, 2018   Day 8</vt:lpstr>
      <vt:lpstr>November 14, 2018   Day 9</vt:lpstr>
      <vt:lpstr>November 15, 2018   Day 9</vt:lpstr>
      <vt:lpstr>What is cause and effect?</vt:lpstr>
      <vt:lpstr>November 16, 2018   Day 10</vt:lpstr>
      <vt:lpstr>November 19, 2018   Day 11</vt:lpstr>
      <vt:lpstr>November 20, 2018   Day 12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Warm up</dc:title>
  <dc:creator>rkowaleski@wcpschools.wcpss.local</dc:creator>
  <cp:lastModifiedBy>rkowaleski@wcpschools.wcpss.local</cp:lastModifiedBy>
  <cp:revision>11</cp:revision>
  <dcterms:created xsi:type="dcterms:W3CDTF">2018-11-13T12:55:44Z</dcterms:created>
  <dcterms:modified xsi:type="dcterms:W3CDTF">2018-11-20T12:28:33Z</dcterms:modified>
</cp:coreProperties>
</file>