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97990-BF86-4C88-88FE-A572E4B9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5288E-9550-4A99-A2EE-5383E0B76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922A4-3140-4FC4-A4F3-313C3A84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1F1FA-AE7A-4286-8AE9-F40A0D73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7588A-5108-4BEB-84B7-BAF43AC5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7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106AE-B34B-4C23-8A41-1EF6F73E4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AFAB9-617F-4E85-9F8D-8DA000C23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74612-F48B-4155-BA42-E03686B5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E9068-DBB0-4AEC-8BD0-F4CE2931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5C1C0-5AEE-4C04-AC40-67417A1F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19F84F-0CC8-453B-9D0F-C13BE4994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8FAAA-BA82-4668-AC1F-E31E84859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4A470-7613-4EFC-9EDC-7B8C857C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0CCCF-328C-4331-BC6D-B91C5C9D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71BA3-1454-4D56-B2FC-E352A71E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71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02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92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51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13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77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26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5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AF9D7-C827-4F4A-B675-29466C58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DEB8-846A-4F58-80B5-C2F368F9F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1DAE0-040D-4C4C-8B7F-A6F7A0EB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9B76C-7870-41C4-9C90-C625134D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2D4F7-1021-4B46-B54C-8A183B39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9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78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2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3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9367-C938-4205-B34D-3C22D80C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6C2AD-8274-46CB-8E8E-07D911E2F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E1465-D677-4152-98BE-890331F6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5E702-A3F1-41CA-BB96-CC0DBA5B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605DA-C826-494E-8271-6C3D213C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3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2C69-3C8C-4C42-B5C0-B4BF0CF6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D4F5A-F505-4ADC-B620-2689FC964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E1E1F-52DB-4B6A-97FA-0CA57ECFB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DD664-3CD2-4607-BD3C-6312EC8B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90414-5167-4805-B168-932D4C03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292F3-15DD-4679-B81D-2631E5EA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BAC2-8198-4FE1-81A9-6D0415D3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58FF2-22C1-464E-ACFF-B60B1433B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73CF9-540D-47D7-AD7E-761F6749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360FB6-E952-4B34-8777-7616CBBD8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0993BF-4052-4CFF-83FF-5D8AB94F6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E870C7-C6F4-4BA3-B39C-4851AE89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5E5DDD-A9C6-41AF-A913-1D1CA214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2F8448-F068-4BAD-AABB-1B5D8BBC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2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56F1-5211-4916-8866-C3E154449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480E6-AB99-44BA-AB75-993DBF08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8CA24-B421-4A69-8BF4-DA8FC073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78720-7109-4217-920D-10785D11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5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30CAC-7A54-4DFB-B573-BE482F52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E7DA9-11DA-4111-8DC6-09FE8D3A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E2650-7AD8-4A8B-9A2D-CE9F3459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2E5B-15C4-4780-87EC-A285C9DEF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CFE3A-A956-4B4D-AC53-B9649B300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ABAFB-5DE1-4DD2-8389-8AF4C8A24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656C2-0831-4D7F-B1AA-3A911B56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BD822-8AF5-414C-8525-9027912F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78792-C592-43CD-A6E1-AE788254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43FA-41F1-44A1-BE98-FC0884643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E69B3-C50A-4217-82DA-A2FFF9932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5039E-3AA1-4437-8801-0B1F11023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B4B5A-F10E-404C-A304-C02FF1EE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9EB31-AF33-4E14-898B-3E724523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4C6E5-E4F4-4EAD-ADFE-023CAAE5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7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8DC739-0B87-44F2-8F26-7C7B3209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59C90-4E69-491E-83DF-FB6D6997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5596D-44F2-4A63-AC1F-E7E96B610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32769-AFA9-4B11-A51E-763A8882D51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40A04-9480-4D27-812D-4D1F660E4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C1FC0-0BE7-41C3-AE80-923ACF699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8354-BE26-4A6D-B381-7DD4A76CC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7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393E-FDFE-460B-927B-1F2D6B1A1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warm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B884B-E72E-4528-A326-A885F5EFC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29- Nov. 9, 2018</a:t>
            </a:r>
          </a:p>
        </p:txBody>
      </p:sp>
    </p:spTree>
    <p:extLst>
      <p:ext uri="{BB962C8B-B14F-4D97-AF65-F5344CB8AC3E}">
        <p14:creationId xmlns:p14="http://schemas.microsoft.com/office/powerpoint/2010/main" val="135324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29, 2018   Day 38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List three types of wetlands. 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Give two reasons why they are important.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Glue in p. 24 in your notebook.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of quarter is Tuesday, October 30.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313268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30, 2018   Day 39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What is an estuary?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Give two reasons why they are important.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of quarter is Tuesday, October 30.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220264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1, 2018   Day 41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Put your notebook in the bin in the front of the room.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Clear off your desk.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of quarter is Tuesday, October 30.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146360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6, 2018   Day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According to the article for homework, what was the pollutant affecting Crabtree Lake and the surrounding areas?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did they do to clean it up?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your homework.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$75.00.</a:t>
            </a:r>
          </a:p>
        </p:txBody>
      </p:sp>
    </p:spTree>
    <p:extLst>
      <p:ext uri="{BB962C8B-B14F-4D97-AF65-F5344CB8AC3E}">
        <p14:creationId xmlns:p14="http://schemas.microsoft.com/office/powerpoint/2010/main" val="173601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7, 2018   Day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Classify the cards on your desk as point and nonpoint sources of pollution.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is the difference between a point source and nonpoint source of pollution?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Give 2 examples of each.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Pick up handout.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Glue Guided reading to p. 25 in notebook. 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$75.00.</a:t>
            </a:r>
          </a:p>
        </p:txBody>
      </p:sp>
    </p:spTree>
    <p:extLst>
      <p:ext uri="{BB962C8B-B14F-4D97-AF65-F5344CB8AC3E}">
        <p14:creationId xmlns:p14="http://schemas.microsoft.com/office/powerpoint/2010/main" val="155776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8, 2018   Day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Even though we have attempted to eliminate most point sources of pollution, why is our river systems and estuaries polluted?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can we do to control the problem specifically?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$75.00.</a:t>
            </a:r>
          </a:p>
        </p:txBody>
      </p:sp>
    </p:spTree>
    <p:extLst>
      <p:ext uri="{BB962C8B-B14F-4D97-AF65-F5344CB8AC3E}">
        <p14:creationId xmlns:p14="http://schemas.microsoft.com/office/powerpoint/2010/main" val="3886792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November 9, 2018   Day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List three sources of pollution.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NC’s largest polluter of water is agriculture. True or False.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your warm up.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 Field trip form due November 9, 2018 including first payment of $75.00.</a:t>
            </a:r>
          </a:p>
        </p:txBody>
      </p:sp>
    </p:spTree>
    <p:extLst>
      <p:ext uri="{BB962C8B-B14F-4D97-AF65-F5344CB8AC3E}">
        <p14:creationId xmlns:p14="http://schemas.microsoft.com/office/powerpoint/2010/main" val="82522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503</Words>
  <Application>Microsoft Office PowerPoint</Application>
  <PresentationFormat>Widescreen</PresentationFormat>
  <Paragraphs>145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Weekly warm up</vt:lpstr>
      <vt:lpstr>October 29, 2018   Day 38</vt:lpstr>
      <vt:lpstr>October 30, 2018   Day 39</vt:lpstr>
      <vt:lpstr>November 1, 2018   Day 41</vt:lpstr>
      <vt:lpstr>November 6, 2018   Day 4</vt:lpstr>
      <vt:lpstr>November 7, 2018   Day 5</vt:lpstr>
      <vt:lpstr>November 8, 2018   Day 6</vt:lpstr>
      <vt:lpstr>November 9, 2018   Day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warm up</dc:title>
  <dc:creator>rkowaleski@wcpschools.wcpss.local</dc:creator>
  <cp:lastModifiedBy>rkowaleski@wcpschools.wcpss.local</cp:lastModifiedBy>
  <cp:revision>17</cp:revision>
  <dcterms:created xsi:type="dcterms:W3CDTF">2018-10-29T11:27:04Z</dcterms:created>
  <dcterms:modified xsi:type="dcterms:W3CDTF">2018-11-08T21:00:34Z</dcterms:modified>
</cp:coreProperties>
</file>