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70" r:id="rId5"/>
    <p:sldId id="272" r:id="rId6"/>
    <p:sldId id="273" r:id="rId7"/>
    <p:sldId id="27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AC0E-5597-4AE6-9988-1ABBE187C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8CFA0-359C-4CD3-931A-178B322A8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2A09D-27E9-4083-B2F5-6AA276B6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570F0-0BFD-4A00-9A7C-91A2462B6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33EDD-A5C9-4B3A-B855-3D14481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8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C5AC-8F34-4D12-BECE-00B136FA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99262-5E84-4F47-839C-F7F99BDD0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D9814-E145-4850-852E-27C9CD89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B2E40-CAF3-4C32-9D2E-E80B8BB7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A9559-C327-4840-83DE-42D5B93F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DB2D1-381D-4C5E-98FC-70C03D825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05393-DA32-4980-A975-3437B4D13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163F8-9E72-4F28-B3D4-77C2A4C2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2FDED-E1CC-4545-B75A-9328925AE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49BD3-147E-4C50-B00B-E0942B19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25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061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3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1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8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85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77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89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3CF3-25B9-4B31-99D5-4E2924E32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FDB2-8C23-4907-A7AC-EB84CE1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A4F26-101A-404B-AC44-62CF6694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BD89-BB2B-4EBA-A50C-EE3A0E0D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B675B-5BEA-4BB6-A3A7-3D744643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46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82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07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8B92-124E-4EB6-95AF-EF23837E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93F15-643A-4DDD-8E22-F94A637CC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3EFD-AED0-4F73-9A43-D5DE6477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7BC69-9352-406B-BD2B-EED745DFB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D3E1E-3CAF-4EEE-ACF3-632DBC92A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9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5E10-5DDD-4075-82A5-1DEB6329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871AB-EE9D-49CA-8913-B1DE83A17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C6909-E2A9-45E4-811C-25F76A6E5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8401F-3164-4470-B90C-59F12C8D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158F3-B20D-4DE9-939C-DDDE8BE1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C2F75-1F57-44B2-8940-1BEDD9F0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35A56-B15C-4BEA-A540-2E3E51A3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E6950-F0F6-4EED-8665-74E566D7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30869-F7DA-46BC-8AB8-7F2B6EB6F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F7FB4-DAD2-4D93-A0D3-EE8E7A8DF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C1714-99AD-4202-9FE6-FDC8C54EC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57C69-FD6A-4D21-AFF6-F656548D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ACABF-C688-4C66-AE43-5B8F407A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351E8-31CF-46C1-A4D3-687400074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1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D3917-26EF-4F5C-806D-4474A44D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DE9DB-C651-4C1F-B717-9A04AC51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EAA83-09B0-4B6E-A0BA-25DDF675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347D6-2886-4E84-99B6-660A05BD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9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1E094-99B4-48F4-BCD2-1154DF4A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4395B-53A7-4708-9DB6-C0D60FEE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75AF7-F4EF-446C-9555-2627620C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6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FF37-3920-4AF0-A191-B4BE577F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A8FA4-BB2F-4C56-848A-D7ADF15A1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29689-B59F-46B5-8311-27537E655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0956A-7FF0-4355-81B7-93F408C9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C5297-2B10-4C5B-92DE-03A35F97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5DD8F-A439-4BE5-B717-99901DCDE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FED2-231B-41B1-B9FF-1DC89D05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54668-61DB-4BDE-9393-D07303DF4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43AA4-E426-4B9D-80B5-727DD1B6F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FD94-9048-40F5-97E6-E6CAC2B1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DB310-9C32-46A3-9126-4AD5E2E4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2F2A6-B930-4B60-BE26-24DD8DAC2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8804E8-DA30-4E4D-9CE8-D86451F3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A223A-40F6-4CFF-AC2C-646BA9D82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69A2B-DB36-439B-9265-E38218655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C052-6B51-42DD-89D2-65D65370A27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71D53-4B4F-4024-8136-81E071013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C970C-99D2-4A60-9825-7D11231D6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32D8-8599-439B-8C37-205BA0584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4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E9C89-972B-463E-9E7F-CC5E4F3CA3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CE12-F001-473C-8C7B-8476A0798E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8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1C47-1E2C-4ECB-9415-AD4BF393F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Warm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FE463-17FB-41EC-8DB5-6A4611EC6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15- 26, 2018</a:t>
            </a:r>
          </a:p>
        </p:txBody>
      </p:sp>
    </p:spTree>
    <p:extLst>
      <p:ext uri="{BB962C8B-B14F-4D97-AF65-F5344CB8AC3E}">
        <p14:creationId xmlns:p14="http://schemas.microsoft.com/office/powerpoint/2010/main" val="30814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19, 2018   Day 35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List the three types of wetlands.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Give two reasons why they </a:t>
            </a:r>
            <a:r>
              <a:rPr lang="en-US" sz="3200">
                <a:solidFill>
                  <a:schemeClr val="bg1"/>
                </a:solidFill>
              </a:rPr>
              <a:t>are important. 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r>
              <a:rPr lang="en-US" sz="3200" dirty="0">
                <a:solidFill>
                  <a:schemeClr val="bg1"/>
                </a:solidFill>
              </a:rPr>
              <a:t>Turn in homework packet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Finish your reading from p. 19 in notebook.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876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22, 2018   Day 36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does precipitation flow to a river or other body of water?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844D47-8F83-4DD9-B812-03B689085016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End of quarter is Tuesday, October 30. </a:t>
            </a:r>
          </a:p>
          <a:p>
            <a:endParaRPr lang="en-US" dirty="0"/>
          </a:p>
          <a:p>
            <a:r>
              <a:rPr lang="en-US" dirty="0"/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3482058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23, 2018   Day 37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does stormwater runoff impact our river systems?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Give examples of three different pollutants from the presentation yesterday.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Homework.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Glue in pp. 21 and 22 in </a:t>
            </a:r>
            <a:r>
              <a:rPr lang="en-US" sz="3200">
                <a:solidFill>
                  <a:schemeClr val="bg1"/>
                </a:solidFill>
              </a:rPr>
              <a:t>your notebook. 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23170F-3DD5-4425-9DC6-E333E7A9F442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End of quarter is Tuesday, October 30. </a:t>
            </a:r>
          </a:p>
          <a:p>
            <a:endParaRPr lang="en-US" dirty="0"/>
          </a:p>
          <a:p>
            <a:r>
              <a:rPr lang="en-US" dirty="0"/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1062770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24, 2018   Day 37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is groundwater?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Give an example of a permeable type of soil.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CBB3CD-7A1F-419C-8461-5C65D43578F6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End of quarter is Tuesday, October 30. </a:t>
            </a:r>
          </a:p>
          <a:p>
            <a:endParaRPr lang="en-US" dirty="0"/>
          </a:p>
          <a:p>
            <a:r>
              <a:rPr lang="en-US" dirty="0"/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1533047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October 25, </a:t>
            </a:r>
            <a:r>
              <a:rPr lang="en-US" dirty="0">
                <a:solidFill>
                  <a:schemeClr val="bg1"/>
                </a:solidFill>
              </a:rPr>
              <a:t>2018   Day 37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List one way an aquifer can be recharged.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might water be discharged from an aquifer?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Get ready for the quiz. You can clear your desk when you finish the warm up.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EAEC5-B5D0-4DB2-B730-B53706CB171B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End of quarter is Tuesday, October 30. </a:t>
            </a:r>
          </a:p>
          <a:p>
            <a:endParaRPr lang="en-US" dirty="0"/>
          </a:p>
          <a:p>
            <a:r>
              <a:rPr lang="en-US" dirty="0"/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3912176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25, 2018   Day 39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is our surface and groundwater interconnected?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Give an example of a pollutant that effects both ground and surface water.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warm up.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2220A0-0219-4E09-A6F1-59DAECE1D07F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End of quarter is Tuesday, October 30. </a:t>
            </a:r>
          </a:p>
          <a:p>
            <a:endParaRPr lang="en-US" dirty="0"/>
          </a:p>
          <a:p>
            <a:r>
              <a:rPr lang="en-US" dirty="0"/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271086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23, 2018   Day 37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Homework.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AC53F-83CA-4092-BD06-144738692912}"/>
              </a:ext>
            </a:extLst>
          </p:cNvPr>
          <p:cNvSpPr txBox="1"/>
          <p:nvPr/>
        </p:nvSpPr>
        <p:spPr>
          <a:xfrm>
            <a:off x="7145080" y="487331"/>
            <a:ext cx="4572000" cy="12337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End of quarter is Tuesday, October 30. </a:t>
            </a:r>
          </a:p>
          <a:p>
            <a:endParaRPr lang="en-US" dirty="0"/>
          </a:p>
          <a:p>
            <a:r>
              <a:rPr lang="en-US" dirty="0"/>
              <a:t>All make up work is due Friday, October 26, 2018</a:t>
            </a:r>
          </a:p>
        </p:txBody>
      </p:sp>
    </p:spTree>
    <p:extLst>
      <p:ext uri="{BB962C8B-B14F-4D97-AF65-F5344CB8AC3E}">
        <p14:creationId xmlns:p14="http://schemas.microsoft.com/office/powerpoint/2010/main" val="313268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15, 2018   Day 30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List natural sources of freshwater.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is the ultimate source of freshwater?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Turn in last weeks warm up to the bin.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10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16, 2018   Day 32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From your list which sources of freshwater are examples of moving water.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does elevation help to create these moving sources?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43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2EA79D6-60CE-4519-9924-0FA82B7A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nc river basins map">
            <a:extLst>
              <a:ext uri="{FF2B5EF4-FFF2-40B4-BE49-F238E27FC236}">
                <a16:creationId xmlns:a16="http://schemas.microsoft.com/office/drawing/2014/main" id="{603FC0A5-2D87-4038-B5D9-14A8FC7D47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92" y="1862591"/>
            <a:ext cx="6670221" cy="446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8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33ED7-1670-4381-8583-B229FB73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lh3.googleusercontent.com/2nmnd2_RrQ_WkLybCE6PSZPsdVujhDV1pSkzhZemqWdhUrrPGdTFGvcC07TN9b4sGDOCu0uJZcFQBy_yIThnVefj68my8TbCu122jHg5rpIA-45Ry0n3uckxGmELNqp_lVSccDbogK06w6Xcm62OmKexIdMeodSkJZ-xbWXKx5OnZD7WvUd8M_BLpsJyTG8ZwipyuSA_E3eyZWDu9ILcquJiJdJVXFKVToRLEFsqRAV4sVuheuksD7tMSt9CBDaah-QXFXuzLYOl9oVv7xOOQ7FT_S1dzhkvLVeQqaDhrMr5CPNMcLtyYqA7kXVBH8U26y2kXn2uWdEG-DI8zxumaQpktevskZ9fAqh4uizgtoYcu1QNixBIYXSc8hpMML0fkdvsI-zzS8S-reNs3fiDaAi3Umgu4cm4rZZbBwYWD2J9KBetxEQ81tfpubj8kAauNGAT8n0jacg01oZlUUnenepyRuVCJ60DjaQujaf24C46KijPoeo4gWD-Ca9JNQYYDoUClDyc7k4vF4dxYzckQ3hDh1BTWsVNbAGMPrjcQl0qazZsMwMhwwUOGrD_lYWhlWW7VnnXHh_RyQcMvKc1GhbN0Oagr7baNxhuoP-1anRLMbOuYgoZyFWEixx5pIPBEOO-dCH6OO5QCUQIh1LqEjGO3GQpP33FDxc0ZcSzEuW-QNd_m4ONTQzS=w939-h626-no">
            <a:extLst>
              <a:ext uri="{FF2B5EF4-FFF2-40B4-BE49-F238E27FC236}">
                <a16:creationId xmlns:a16="http://schemas.microsoft.com/office/drawing/2014/main" id="{016F6891-3656-48FD-AE3C-3DAB069A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47675"/>
            <a:ext cx="8943975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119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5E3F34-ABA9-4447-858E-02E23C97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CF5D96-1106-4B40-A715-A1AE2510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306" y="2082073"/>
            <a:ext cx="9853387" cy="394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42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16, 2018   Day 32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type of landform would a divide be? 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How does elevation determine where a river flows?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51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17, 2018   Day 33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List the 4 river basins completely found in NC.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What is the land area around a river </a:t>
            </a:r>
            <a:r>
              <a:rPr lang="en-US" sz="3200">
                <a:solidFill>
                  <a:schemeClr val="bg1"/>
                </a:solidFill>
              </a:rPr>
              <a:t>system called? 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37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October 18, 2018   Day 34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Warm up ?’s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Where would I find the mouth of a river? The headwaters?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Which body of water did your river basin drain into?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Things to Do at the beginning of class…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Work on your warm up.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Record your homework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AutoShape 2" descr="https://s-media-cache-ak0.pinimg.com/236x/ef/9a/e4/ef9ae4a9924d5ad8e6b9de3169395b7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578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714</Words>
  <Application>Microsoft Office PowerPoint</Application>
  <PresentationFormat>Widescreen</PresentationFormat>
  <Paragraphs>267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1_Office Theme</vt:lpstr>
      <vt:lpstr>Weekly Warm up</vt:lpstr>
      <vt:lpstr>October 15, 2018   Day 30</vt:lpstr>
      <vt:lpstr>October 16, 2018   Day 32</vt:lpstr>
      <vt:lpstr>PowerPoint Presentation</vt:lpstr>
      <vt:lpstr>PowerPoint Presentation</vt:lpstr>
      <vt:lpstr>PowerPoint Presentation</vt:lpstr>
      <vt:lpstr>October 16, 2018   Day 32</vt:lpstr>
      <vt:lpstr>October 17, 2018   Day 33</vt:lpstr>
      <vt:lpstr>October 18, 2018   Day 34</vt:lpstr>
      <vt:lpstr>October 19, 2018   Day 35</vt:lpstr>
      <vt:lpstr>October 22, 2018   Day 36</vt:lpstr>
      <vt:lpstr>October 23, 2018   Day 37</vt:lpstr>
      <vt:lpstr>October 24, 2018   Day 37</vt:lpstr>
      <vt:lpstr>October 25, 2018   Day 37</vt:lpstr>
      <vt:lpstr>October 25, 2018   Day 39</vt:lpstr>
      <vt:lpstr>October 23, 2018   Day 37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Warm up</dc:title>
  <dc:creator>rkowaleski@wcpschools.wcpss.local</dc:creator>
  <cp:lastModifiedBy>rkowaleski@wcpschools.wcpss.local</cp:lastModifiedBy>
  <cp:revision>15</cp:revision>
  <dcterms:created xsi:type="dcterms:W3CDTF">2018-10-16T12:02:06Z</dcterms:created>
  <dcterms:modified xsi:type="dcterms:W3CDTF">2018-10-26T19:47:03Z</dcterms:modified>
</cp:coreProperties>
</file>