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9" r:id="rId15"/>
    <p:sldId id="267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9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10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50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89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56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47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6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90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3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2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43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60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10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2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8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2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3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3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2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6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8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B816-B52D-468D-90AA-211863AC65B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41AF-738F-4854-BACB-F5B850B23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8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nBidjkXhEk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28- Sept. 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10, 2018   Day 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Find the volume of a liquid measuring 40 grams and has a density of 2 g/ml?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What is the density of water? 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safety contract.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18, 2018   Day 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Take 5 minutes to make your measurements of your creatures.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Turn in your homework. MAKE SURE YOUR NAME IS ON IT.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Record homework in your agenda.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49296" y="653812"/>
            <a:ext cx="28204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Test on Friday</a:t>
            </a:r>
          </a:p>
          <a:p>
            <a:r>
              <a:rPr lang="en-US" dirty="0" smtClean="0"/>
              <a:t>(pp. 1-12 in your notebook)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20, 2018   Day 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Take 5 minutes to make your measurements of your creatures.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Complete the handout on p. 11.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Glue in pp. 11 and 12 in your notebook.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Turn in your Density Problem corrections.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Record homework in your agenda.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49296" y="653812"/>
            <a:ext cx="28204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Test on Friday</a:t>
            </a:r>
          </a:p>
          <a:p>
            <a:r>
              <a:rPr lang="en-US" dirty="0" smtClean="0"/>
              <a:t>(pp. 1-12 in your notebook)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20, 2018   Day 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Take 5 minutes to make your measurements of your creatures.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Complete the handout on p. 11.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Glue in pp. 11 and 12 in your notebook.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Turn in your Density Problem corrections.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Record homework in your agenda.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49296" y="653812"/>
            <a:ext cx="28204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Test on Friday</a:t>
            </a:r>
          </a:p>
          <a:p>
            <a:r>
              <a:rPr lang="en-US" dirty="0" smtClean="0"/>
              <a:t>(pp. 1-12 in your notebook)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21, 2018   Day 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List three different types of graphs.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Given the graph list the independent and dependent variable. 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CLEAR OFF YOUR DESK WHEN YOU ARE DONE.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6" name="Picture 2" descr="Image result for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12" y="4007523"/>
            <a:ext cx="4292681" cy="285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2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25, 2018   Day 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What do you think the most abundant substance is on Earth?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Why do you think it is so special?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creature lab. 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</a:t>
            </a:r>
            <a:r>
              <a:rPr lang="en-US" dirty="0" smtClean="0">
                <a:solidFill>
                  <a:schemeClr val="bg1"/>
                </a:solidFill>
              </a:rPr>
              <a:t>26, </a:t>
            </a:r>
            <a:r>
              <a:rPr lang="en-US" dirty="0" smtClean="0">
                <a:solidFill>
                  <a:schemeClr val="bg1"/>
                </a:solidFill>
              </a:rPr>
              <a:t>2018   Day </a:t>
            </a:r>
            <a:r>
              <a:rPr lang="en-US" dirty="0" smtClean="0">
                <a:solidFill>
                  <a:schemeClr val="bg1"/>
                </a:solidFill>
              </a:rPr>
              <a:t>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Compare the terms adhesion and cohesion. 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Hint: Look at the background information in your station handout. 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Glue in p. 14 in your notebook.  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28, 2018   Day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forms to be signed including syllabus, student information and handbook form.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Pick up your handouts.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Watch EXCEL </a:t>
            </a:r>
            <a:r>
              <a:rPr lang="en-US" sz="3200" dirty="0" smtClean="0">
                <a:solidFill>
                  <a:schemeClr val="bg1"/>
                </a:solidFill>
                <a:hlinkClick r:id="rId2"/>
              </a:rPr>
              <a:t>video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29, 2018   Day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List three safety rules important to this class.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List three examples of safety equipment in my room. 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safety contract.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30, 2018   Day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278732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6" y="2017439"/>
            <a:ext cx="5157787" cy="16419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Using the dichotomous key identify the silly name for the following items.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Turn in your homework. Make sure your NAME is on it.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safety contract.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14927" y="3205685"/>
            <a:ext cx="4026172" cy="301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31, 2018   Day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What is the difference between an observation and an inference?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List 2 types of observations.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safety contract.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4, 2018   Day 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List the 5 skills of a scientist.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the following observation into an inference. 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“The bird has </a:t>
            </a:r>
            <a:r>
              <a:rPr lang="en-US" sz="3200" smtClean="0">
                <a:solidFill>
                  <a:schemeClr val="bg1"/>
                </a:solidFill>
              </a:rPr>
              <a:t>small wings.”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safety contract.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Glue in pp. 5 and 6 in your notebook.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5, 2018   Day 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List 5 measurements you may make in science.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How do you find the density of </a:t>
            </a:r>
            <a:r>
              <a:rPr lang="en-US" sz="3200" smtClean="0">
                <a:solidFill>
                  <a:schemeClr val="bg1"/>
                </a:solidFill>
              </a:rPr>
              <a:t>an object?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warm up.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6, 2018   Day 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What tools are needed to calculate density?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 liquid has a volume of 25 ml and a mass of 5 grams. What is </a:t>
            </a:r>
            <a:r>
              <a:rPr lang="en-US" sz="3200" smtClean="0">
                <a:solidFill>
                  <a:schemeClr val="bg1"/>
                </a:solidFill>
              </a:rPr>
              <a:t>its density? 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warm up.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September 7, 2018   Day 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?’s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What tools are needed to calculate density?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 liquid has a volume of 5 ml and a mass of 25 grams. What is its density? 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to Do at the beginning of class…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Work on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warm up.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Turn in your homework. 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Sign up for my Remind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@rkow02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9296" y="653812"/>
            <a:ext cx="28204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Quiz on Monday</a:t>
            </a:r>
          </a:p>
          <a:p>
            <a:r>
              <a:rPr lang="en-US" dirty="0" smtClean="0"/>
              <a:t>(pp. 1-8 in your notebook)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7629</TotalTime>
  <Words>974</Words>
  <Application>Microsoft Office PowerPoint</Application>
  <PresentationFormat>Widescreen</PresentationFormat>
  <Paragraphs>317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Batang</vt:lpstr>
      <vt:lpstr>Arial</vt:lpstr>
      <vt:lpstr>Calibri</vt:lpstr>
      <vt:lpstr>Calibri Light</vt:lpstr>
      <vt:lpstr>Office Theme</vt:lpstr>
      <vt:lpstr>1_Office Theme</vt:lpstr>
      <vt:lpstr>Weekly Warm ups</vt:lpstr>
      <vt:lpstr>August 28, 2018   Day 2</vt:lpstr>
      <vt:lpstr>August 29, 2018   Day 3</vt:lpstr>
      <vt:lpstr>August 30, 2018   Day 4</vt:lpstr>
      <vt:lpstr>August 31, 2018   Day 5</vt:lpstr>
      <vt:lpstr>September 4, 2018   Day 6</vt:lpstr>
      <vt:lpstr>September 5, 2018   Day 7</vt:lpstr>
      <vt:lpstr>September 6, 2018   Day 8</vt:lpstr>
      <vt:lpstr>September 7, 2018   Day 9</vt:lpstr>
      <vt:lpstr>September 10, 2018   Day 10</vt:lpstr>
      <vt:lpstr>September 18, 2018   Day 13</vt:lpstr>
      <vt:lpstr>September 20, 2018   Day 14</vt:lpstr>
      <vt:lpstr>September 20, 2018   Day 14</vt:lpstr>
      <vt:lpstr>September 21, 2018   Day 15</vt:lpstr>
      <vt:lpstr>September 25, 2018   Day 17</vt:lpstr>
      <vt:lpstr>September 26, 2018   Day 19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Warm ups</dc:title>
  <dc:creator>rkowaleski</dc:creator>
  <cp:lastModifiedBy>rkowaleski</cp:lastModifiedBy>
  <cp:revision>39</cp:revision>
  <dcterms:created xsi:type="dcterms:W3CDTF">2018-08-27T20:40:14Z</dcterms:created>
  <dcterms:modified xsi:type="dcterms:W3CDTF">2018-09-26T20:31:55Z</dcterms:modified>
</cp:coreProperties>
</file>