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3" r:id="rId6"/>
    <p:sldId id="262" r:id="rId7"/>
    <p:sldId id="264" r:id="rId8"/>
    <p:sldId id="265" r:id="rId9"/>
    <p:sldId id="267" r:id="rId10"/>
    <p:sldId id="268" r:id="rId11"/>
    <p:sldId id="269" r:id="rId12"/>
    <p:sldId id="272" r:id="rId13"/>
    <p:sldId id="273" r:id="rId14"/>
    <p:sldId id="271" r:id="rId15"/>
    <p:sldId id="270" r:id="rId16"/>
    <p:sldId id="266" r:id="rId17"/>
    <p:sldId id="260" r:id="rId18"/>
    <p:sldId id="261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4754-F5E4-49E9-96CB-6A907524819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844-1F3A-494F-AB4D-18FEA9BE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2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4754-F5E4-49E9-96CB-6A907524819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844-1F3A-494F-AB4D-18FEA9BE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7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4754-F5E4-49E9-96CB-6A907524819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844-1F3A-494F-AB4D-18FEA9BE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70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37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73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87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063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455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011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51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2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4754-F5E4-49E9-96CB-6A907524819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844-1F3A-494F-AB4D-18FEA9BE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13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185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77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90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4754-F5E4-49E9-96CB-6A907524819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844-1F3A-494F-AB4D-18FEA9BE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6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4754-F5E4-49E9-96CB-6A907524819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844-1F3A-494F-AB4D-18FEA9BE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9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4754-F5E4-49E9-96CB-6A907524819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844-1F3A-494F-AB4D-18FEA9BE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4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4754-F5E4-49E9-96CB-6A907524819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844-1F3A-494F-AB4D-18FEA9BE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9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4754-F5E4-49E9-96CB-6A907524819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844-1F3A-494F-AB4D-18FEA9BE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5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4754-F5E4-49E9-96CB-6A907524819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844-1F3A-494F-AB4D-18FEA9BE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4754-F5E4-49E9-96CB-6A907524819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844-1F3A-494F-AB4D-18FEA9BE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3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54754-F5E4-49E9-96CB-6A907524819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2844-1F3A-494F-AB4D-18FEA9BE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7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81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Weekly Warm ups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1- 12, 2018</a:t>
            </a:r>
          </a:p>
        </p:txBody>
      </p:sp>
    </p:spTree>
    <p:extLst>
      <p:ext uri="{BB962C8B-B14F-4D97-AF65-F5344CB8AC3E}">
        <p14:creationId xmlns:p14="http://schemas.microsoft.com/office/powerpoint/2010/main" val="3332060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15, 2018   Day 30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List natural sources of freshwater.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What is the ultimate source of freshwater?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Turn in last weeks warm up to the bin.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0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2EA79D6-60CE-4519-9924-0FA82B7A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nc river basins map">
            <a:extLst>
              <a:ext uri="{FF2B5EF4-FFF2-40B4-BE49-F238E27FC236}">
                <a16:creationId xmlns:a16="http://schemas.microsoft.com/office/drawing/2014/main" id="{603FC0A5-2D87-4038-B5D9-14A8FC7D476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692" y="1862591"/>
            <a:ext cx="6670221" cy="446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689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33ED7-1670-4381-8583-B229FB736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lh3.googleusercontent.com/2nmnd2_RrQ_WkLybCE6PSZPsdVujhDV1pSkzhZemqWdhUrrPGdTFGvcC07TN9b4sGDOCu0uJZcFQBy_yIThnVefj68my8TbCu122jHg5rpIA-45Ry0n3uckxGmELNqp_lVSccDbogK06w6Xcm62OmKexIdMeodSkJZ-xbWXKx5OnZD7WvUd8M_BLpsJyTG8ZwipyuSA_E3eyZWDu9ILcquJiJdJVXFKVToRLEFsqRAV4sVuheuksD7tMSt9CBDaah-QXFXuzLYOl9oVv7xOOQ7FT_S1dzhkvLVeQqaDhrMr5CPNMcLtyYqA7kXVBH8U26y2kXn2uWdEG-DI8zxumaQpktevskZ9fAqh4uizgtoYcu1QNixBIYXSc8hpMML0fkdvsI-zzS8S-reNs3fiDaAi3Umgu4cm4rZZbBwYWD2J9KBetxEQ81tfpubj8kAauNGAT8n0jacg01oZlUUnenepyRuVCJ60DjaQujaf24C46KijPoeo4gWD-Ca9JNQYYDoUClDyc7k4vF4dxYzckQ3hDh1BTWsVNbAGMPrjcQl0qazZsMwMhwwUOGrD_lYWhlWW7VnnXHh_RyQcMvKc1GhbN0Oagr7baNxhuoP-1anRLMbOuYgoZyFWEixx5pIPBEOO-dCH6OO5QCUQIh1LqEjGO3GQpP33FDxc0ZcSzEuW-QNd_m4ONTQzS=w939-h626-no">
            <a:extLst>
              <a:ext uri="{FF2B5EF4-FFF2-40B4-BE49-F238E27FC236}">
                <a16:creationId xmlns:a16="http://schemas.microsoft.com/office/drawing/2014/main" id="{016F6891-3656-48FD-AE3C-3DAB069A9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447675"/>
            <a:ext cx="8943975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196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55E3F34-ABA9-4447-858E-02E23C97E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CF5D96-1106-4B40-A715-A1AE25108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306" y="2082073"/>
            <a:ext cx="9853387" cy="394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142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12, 2018   </a:t>
            </a:r>
            <a:r>
              <a:rPr lang="en-US">
                <a:solidFill>
                  <a:schemeClr val="bg1"/>
                </a:solidFill>
              </a:rPr>
              <a:t>Day 31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Define a divide.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How does elevation determine where a river flows?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Record your homework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36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Get into your groups. </a:t>
            </a:r>
          </a:p>
          <a:p>
            <a:r>
              <a:rPr lang="en-US" dirty="0">
                <a:solidFill>
                  <a:schemeClr val="bg1"/>
                </a:solidFill>
              </a:rPr>
              <a:t>Open up the document Guided Questions and research them. You answered one of them with the video you watched yesterday.</a:t>
            </a:r>
          </a:p>
          <a:p>
            <a:r>
              <a:rPr lang="en-US" dirty="0">
                <a:solidFill>
                  <a:schemeClr val="bg1"/>
                </a:solidFill>
              </a:rPr>
              <a:t>You will need to share the document with me and your team mates. </a:t>
            </a:r>
          </a:p>
          <a:p>
            <a:r>
              <a:rPr lang="en-US" dirty="0">
                <a:solidFill>
                  <a:schemeClr val="bg1"/>
                </a:solidFill>
              </a:rPr>
              <a:t>Work on the questions the remainder of the period. </a:t>
            </a:r>
          </a:p>
        </p:txBody>
      </p:sp>
    </p:spTree>
    <p:extLst>
      <p:ext uri="{BB962C8B-B14F-4D97-AF65-F5344CB8AC3E}">
        <p14:creationId xmlns:p14="http://schemas.microsoft.com/office/powerpoint/2010/main" val="683591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eme polar bear science jo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793" y="723066"/>
            <a:ext cx="5733780" cy="573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273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age result for meme polar bear science jo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741" y="1296879"/>
            <a:ext cx="571500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96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1, 2018   Day 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Describe the water cycle using the words evaporation, transpiration and precipitation. 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Glue in p. 16 in your notebook.  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Turn in your anchor assignment.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44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2, 2018   Day 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Identify the property of water based on the scenario.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My mom used water to make </a:t>
            </a:r>
            <a:r>
              <a:rPr lang="en-US" dirty="0" err="1">
                <a:solidFill>
                  <a:schemeClr val="bg1"/>
                </a:solidFill>
              </a:rPr>
              <a:t>Kool-aid</a:t>
            </a:r>
            <a:r>
              <a:rPr lang="en-US" dirty="0">
                <a:solidFill>
                  <a:schemeClr val="bg1"/>
                </a:solidFill>
              </a:rPr>
              <a:t>, tea, and Crystal Light.  All of the powders dissolved completely in water.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  <a:endParaRPr lang="en-US" sz="4000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Water striders are able to walk on water without sinking.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  <a:endParaRPr lang="en-US" sz="4000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I tried to mix the oil with the water, but no matter what I did the two liquids would not mix.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  <a:endParaRPr lang="en-US" sz="4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Turn in your water cycle story.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08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3, 2018   Day 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What part of the water cycle does freshwater come from?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What is the evaporation of water from plants?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68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4, 2018   Day 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Why is water important for people? List three reasons.</a:t>
            </a:r>
          </a:p>
          <a:p>
            <a:pPr marL="457200" lvl="1" indent="0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How do people influence the quality of water?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5, 2018   Day 26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What happens if we pollute our surface water?</a:t>
            </a:r>
            <a:endParaRPr lang="en-US" sz="2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04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8, 2018   Day 27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Based on what you read last week why is it important that we are good stewards of our water resources. 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Give at least two reasons. 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Glue pp. 18 and 17 in your notebook.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2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9, 2018   Day 28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What does a water footprint mean?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Compare direct and indirect uses of water.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Turn in your water footprint.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Record your homework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629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10, 2018   Day 29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What are ways we can conserve water?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Record your homework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7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2521</TotalTime>
  <Words>541</Words>
  <Application>Microsoft Office PowerPoint</Application>
  <PresentationFormat>Widescreen</PresentationFormat>
  <Paragraphs>221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1_Office Theme</vt:lpstr>
      <vt:lpstr>Weekly Warm ups</vt:lpstr>
      <vt:lpstr>October 1, 2018   Day 22</vt:lpstr>
      <vt:lpstr>October 2, 2018   Day 22</vt:lpstr>
      <vt:lpstr>October 3, 2018   Day 22</vt:lpstr>
      <vt:lpstr>October 4, 2018   Day 22</vt:lpstr>
      <vt:lpstr>October 5, 2018   Day 26</vt:lpstr>
      <vt:lpstr>October 8, 2018   Day 27</vt:lpstr>
      <vt:lpstr>October 9, 2018   Day 28</vt:lpstr>
      <vt:lpstr>October 10, 2018   Day 29</vt:lpstr>
      <vt:lpstr>October 15, 2018   Day 30</vt:lpstr>
      <vt:lpstr>PowerPoint Presentation</vt:lpstr>
      <vt:lpstr>PowerPoint Presentation</vt:lpstr>
      <vt:lpstr>PowerPoint Presentation</vt:lpstr>
      <vt:lpstr>October 12, 2018   Day 31</vt:lpstr>
      <vt:lpstr>Things to do 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Warm ups</dc:title>
  <dc:creator>rkowaleski</dc:creator>
  <cp:lastModifiedBy>rkowaleski@wcpschools.wcpss.local</cp:lastModifiedBy>
  <cp:revision>19</cp:revision>
  <cp:lastPrinted>2018-10-02T20:22:55Z</cp:lastPrinted>
  <dcterms:created xsi:type="dcterms:W3CDTF">2018-10-01T21:45:40Z</dcterms:created>
  <dcterms:modified xsi:type="dcterms:W3CDTF">2018-10-15T21:33:33Z</dcterms:modified>
</cp:coreProperties>
</file>