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257" r:id="rId4"/>
    <p:sldId id="277" r:id="rId5"/>
    <p:sldId id="278" r:id="rId6"/>
    <p:sldId id="271" r:id="rId7"/>
    <p:sldId id="270" r:id="rId8"/>
    <p:sldId id="272" r:id="rId9"/>
    <p:sldId id="273" r:id="rId10"/>
    <p:sldId id="274" r:id="rId11"/>
    <p:sldId id="275" r:id="rId12"/>
    <p:sldId id="276" r:id="rId13"/>
    <p:sldId id="280" r:id="rId14"/>
    <p:sldId id="268" r:id="rId15"/>
    <p:sldId id="269" r:id="rId16"/>
    <p:sldId id="259" r:id="rId17"/>
    <p:sldId id="260" r:id="rId18"/>
    <p:sldId id="261" r:id="rId19"/>
    <p:sldId id="262" r:id="rId20"/>
    <p:sldId id="263" r:id="rId21"/>
    <p:sldId id="264" r:id="rId22"/>
    <p:sldId id="266" r:id="rId23"/>
    <p:sldId id="265" r:id="rId24"/>
    <p:sldId id="281" r:id="rId25"/>
    <p:sldId id="267" r:id="rId26"/>
    <p:sldId id="279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BDEB3-D6A8-4EC8-95F7-3AC3318D3016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C2A79-7E9A-41D0-A46E-1C61FFC8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19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B2542-13F1-47D4-B7F8-628FC4A845A4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BD124-EFAC-40E5-87CB-D7F60DAA2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7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81729D-8189-4224-AA48-73EB67B3DBA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170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356D5B-43BD-4E12-A78A-B4602C1DE45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27637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82F18C-B8B4-4B66-8295-670C9337762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4164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CC77F-5822-4D40-B985-8398608F8FD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3953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73C948-E39B-467F-9140-F5D32118CE3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599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7D4162D-8212-4B1A-A179-D895A6746E8B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A395772-E0FC-4EF6-B0F1-869C2FC547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4162D-8212-4B1A-A179-D895A6746E8B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395772-E0FC-4EF6-B0F1-869C2FC54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4162D-8212-4B1A-A179-D895A6746E8B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395772-E0FC-4EF6-B0F1-869C2FC54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2B1FF-CED7-4026-BA8B-39FC2791F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4162D-8212-4B1A-A179-D895A6746E8B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395772-E0FC-4EF6-B0F1-869C2FC54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7D4162D-8212-4B1A-A179-D895A6746E8B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A395772-E0FC-4EF6-B0F1-869C2FC547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4162D-8212-4B1A-A179-D895A6746E8B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A395772-E0FC-4EF6-B0F1-869C2FC547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4162D-8212-4B1A-A179-D895A6746E8B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A395772-E0FC-4EF6-B0F1-869C2FC54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4162D-8212-4B1A-A179-D895A6746E8B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395772-E0FC-4EF6-B0F1-869C2FC547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4162D-8212-4B1A-A179-D895A6746E8B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395772-E0FC-4EF6-B0F1-869C2FC54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7D4162D-8212-4B1A-A179-D895A6746E8B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A395772-E0FC-4EF6-B0F1-869C2FC547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7D4162D-8212-4B1A-A179-D895A6746E8B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A395772-E0FC-4EF6-B0F1-869C2FC547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7D4162D-8212-4B1A-A179-D895A6746E8B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A395772-E0FC-4EF6-B0F1-869C2FC547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ogle.com/url?sa=i&amp;rct=j&amp;q=&amp;esrc=s&amp;frm=1&amp;source=images&amp;cd=&amp;cad=rja&amp;docid=mj3r72M66qH5SM&amp;tbnid=w5xGy2UK7BUNSM:&amp;ved=0CAUQjRw&amp;url=http://sophieeacock.blogspot.com/&amp;ei=z5k_Urv6D-fC4AP1soHYCg&amp;bvm=bv.52434380,d.dmg&amp;psig=AFQjCNEuUK0wfaVJ16S38L1L093-qPymSg&amp;ust=1379986134935793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app.discoveryeducation.com/player/view/assetGuid/b9606969-63c0-4a59-b941-31fda0602589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What’s the Matter?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236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Students should be able to :</a:t>
            </a:r>
          </a:p>
          <a:p>
            <a:endParaRPr lang="en-US" dirty="0" smtClean="0"/>
          </a:p>
          <a:p>
            <a:r>
              <a:rPr lang="en-US" dirty="0" smtClean="0"/>
              <a:t>Define matter and identify examples of matter. </a:t>
            </a:r>
          </a:p>
          <a:p>
            <a:r>
              <a:rPr lang="en-US" dirty="0" smtClean="0"/>
              <a:t>Define and identify physical and chemical properties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Comic Sans MS" pitchFamily="66" charset="0"/>
              </a:rPr>
              <a:t>What are Physical Properties?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934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Physical property:  a property that can be observed without changing the identity of the substance.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90600" y="3352800"/>
            <a:ext cx="3733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Examples: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omic Sans MS" pitchFamily="66" charset="0"/>
              </a:rPr>
              <a:t> luster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omic Sans MS" pitchFamily="66" charset="0"/>
              </a:rPr>
              <a:t> malleability:  the ability to be hammered into a thin sheet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omic Sans MS" pitchFamily="66" charset="0"/>
              </a:rPr>
              <a:t> ductility:  the ability to be stretched into a wire</a:t>
            </a:r>
            <a:endParaRPr lang="en-US">
              <a:latin typeface="Comic Sans MS" pitchFamily="66" charset="0"/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572000"/>
            <a:ext cx="9239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4953000" y="3810000"/>
            <a:ext cx="2362200" cy="23764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sz="2000">
                <a:latin typeface="Comic Sans MS" pitchFamily="66" charset="0"/>
              </a:rPr>
              <a:t>melting point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>
                <a:latin typeface="Comic Sans MS" pitchFamily="66" charset="0"/>
              </a:rPr>
              <a:t> boiling point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sz="2000">
                <a:latin typeface="Comic Sans MS" pitchFamily="66" charset="0"/>
              </a:rPr>
              <a:t>density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>
                <a:latin typeface="Comic Sans MS" pitchFamily="66" charset="0"/>
              </a:rPr>
              <a:t> solubility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>
                <a:latin typeface="Comic Sans MS" pitchFamily="66" charset="0"/>
              </a:rPr>
              <a:t> specific heat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Special Physical Properties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 smtClean="0">
                <a:latin typeface="Comic Sans MS" pitchFamily="66" charset="0"/>
              </a:rPr>
              <a:t>Melting point</a:t>
            </a:r>
            <a:r>
              <a:rPr lang="en-US" smtClean="0">
                <a:latin typeface="Comic Sans MS" pitchFamily="66" charset="0"/>
              </a:rPr>
              <a:t>:  the temperature at which a substance changes from a solid to a liquid at a given pressure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smtClean="0">
                <a:latin typeface="Comic Sans MS" pitchFamily="66" charset="0"/>
              </a:rPr>
              <a:t>water =  0</a:t>
            </a:r>
            <a:r>
              <a:rPr lang="en-US" baseline="30000" smtClean="0">
                <a:latin typeface="Comic Sans MS" pitchFamily="66" charset="0"/>
              </a:rPr>
              <a:t>o</a:t>
            </a:r>
            <a:r>
              <a:rPr lang="en-US" smtClean="0">
                <a:latin typeface="Comic Sans MS" pitchFamily="66" charset="0"/>
              </a:rPr>
              <a:t>C</a:t>
            </a:r>
          </a:p>
          <a:p>
            <a:pPr>
              <a:lnSpc>
                <a:spcPct val="90000"/>
              </a:lnSpc>
            </a:pPr>
            <a:r>
              <a:rPr lang="en-US" u="sng" smtClean="0">
                <a:latin typeface="Comic Sans MS" pitchFamily="66" charset="0"/>
              </a:rPr>
              <a:t>Boiling point</a:t>
            </a:r>
            <a:r>
              <a:rPr lang="en-US" smtClean="0">
                <a:latin typeface="Comic Sans MS" pitchFamily="66" charset="0"/>
              </a:rPr>
              <a:t>:  the temperature at which a substance changes from a liquid to a gas at a given pressure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latin typeface="Comic Sans MS" pitchFamily="66" charset="0"/>
              </a:rPr>
              <a:t>            </a:t>
            </a:r>
            <a:r>
              <a:rPr lang="en-US" sz="2000" smtClean="0">
                <a:latin typeface="Comic Sans MS" pitchFamily="66" charset="0"/>
              </a:rPr>
              <a:t>water = 100</a:t>
            </a:r>
            <a:r>
              <a:rPr lang="en-US" sz="2000" baseline="30000" smtClean="0">
                <a:latin typeface="Comic Sans MS" pitchFamily="66" charset="0"/>
              </a:rPr>
              <a:t>o</a:t>
            </a:r>
            <a:r>
              <a:rPr lang="en-US" sz="2000" smtClean="0">
                <a:latin typeface="Comic Sans MS" pitchFamily="66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Comic Sans MS" pitchFamily="66" charset="0"/>
              </a:rPr>
              <a:t>What are Chemical Properties?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1600200"/>
          </a:xfrm>
        </p:spPr>
        <p:txBody>
          <a:bodyPr/>
          <a:lstStyle/>
          <a:p>
            <a:r>
              <a:rPr lang="en-US" u="sng" smtClean="0">
                <a:latin typeface="Comic Sans MS" pitchFamily="66" charset="0"/>
              </a:rPr>
              <a:t>Chemical property</a:t>
            </a:r>
            <a:r>
              <a:rPr lang="en-US" smtClean="0">
                <a:latin typeface="Comic Sans MS" pitchFamily="66" charset="0"/>
              </a:rPr>
              <a:t>:  a property that can only be observed by changing the identity of the substance</a:t>
            </a:r>
          </a:p>
          <a:p>
            <a:pPr lvl="1"/>
            <a:endParaRPr lang="en-US" smtClean="0">
              <a:latin typeface="Comic Sans MS" pitchFamily="66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43000" y="3810000"/>
            <a:ext cx="70104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Examples: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dirty="0">
                <a:latin typeface="Comic Sans MS" pitchFamily="66" charset="0"/>
              </a:rPr>
              <a:t>flammability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dirty="0">
                <a:latin typeface="Comic Sans MS" pitchFamily="66" charset="0"/>
              </a:rPr>
              <a:t>ability to rust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Comic Sans MS" pitchFamily="66" charset="0"/>
              </a:rPr>
              <a:t>Reactivity (the ability to react with another substance)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648539"/>
            <a:ext cx="14478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  <p:bldP spid="922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 Gallery Walk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left side page make the following table.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each picture describe its properties and identify whether it is matter or not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759561"/>
              </p:ext>
            </p:extLst>
          </p:nvPr>
        </p:nvGraphicFramePr>
        <p:xfrm>
          <a:off x="1524000" y="28956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Picture of…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Matter or not?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3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study of the physical and chemical properties of matter.</a:t>
            </a:r>
            <a:endParaRPr lang="en-US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Anything that has mass or takes up space.</a:t>
            </a:r>
            <a:endParaRPr lang="en-US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Cube</a:t>
            </a:r>
            <a:endParaRPr lang="en-US" dirty="0"/>
          </a:p>
        </p:txBody>
      </p:sp>
      <p:pic>
        <p:nvPicPr>
          <p:cNvPr id="5" name="Content Placeholder 4" descr="ice cu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534595"/>
            <a:ext cx="7239000" cy="47997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Kool</a:t>
            </a:r>
            <a:r>
              <a:rPr lang="en-US" dirty="0" smtClean="0"/>
              <a:t>- Aid</a:t>
            </a:r>
            <a:endParaRPr lang="en-US" dirty="0"/>
          </a:p>
        </p:txBody>
      </p:sp>
      <p:pic>
        <p:nvPicPr>
          <p:cNvPr id="5" name="Content Placeholder 4" descr="Koolai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219200"/>
            <a:ext cx="3257958" cy="4895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Lightening Bolt</a:t>
            </a:r>
            <a:endParaRPr lang="en-US" dirty="0"/>
          </a:p>
        </p:txBody>
      </p:sp>
      <p:pic>
        <p:nvPicPr>
          <p:cNvPr id="5" name="Content Placeholder 4" descr="Lighten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752600"/>
            <a:ext cx="7430968" cy="43473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Glass</a:t>
            </a:r>
            <a:endParaRPr lang="en-US" dirty="0"/>
          </a:p>
        </p:txBody>
      </p:sp>
      <p:pic>
        <p:nvPicPr>
          <p:cNvPr id="5" name="Content Placeholder 4" descr="glas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752600"/>
            <a:ext cx="4506213" cy="45062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Chemist</a:t>
            </a:r>
            <a:endParaRPr lang="en-US" dirty="0"/>
          </a:p>
        </p:txBody>
      </p:sp>
      <p:sp>
        <p:nvSpPr>
          <p:cNvPr id="15362" name="AutoShape 2" descr="data:image/jpeg;base64,/9j/4AAQSkZJRgABAQAAAQABAAD/2wCEAAkGBxQTEhQUExQWFhUXGBcXGBgYFxUXGBkaFxcYFxgYFxgYHCggGRolGxQYIjEhJSkrLi4uFx8zODMsNygtLisBCgoKDg0OGxAQGywkICQsLCwsLCwsLCwsLCwsLCwsLCwsLCwsLCwsLCwsLCwsLCwsLCwsLCwsLCwsLCwsLCwsLP/AABEIAL4BCgMBIgACEQEDEQH/xAAcAAACAgMBAQAAAAAAAAAAAAAEBQMGAQIHAAj/xABCEAABAgQEAwUECAUDAwUAAAABAhEAAwQhBRIxQVFhcQYTIoGRMqGxwQcUQlJi0eHwIzNykqIkgvEVQ8IWNFSDsv/EABkBAAMBAQEAAAAAAAAAAAAAAAECAwAEBf/EAC0RAAICAgEDAgUCBwAAAAAAAAABAhEDIRIxQVEEEyJhcYGRMjNCUnKhscHR/9oADAMBAAIRAxEAPwDo8o2iZMQhYjImRaiFma7+WqJ6f2U9BAtYv+GrpBNMrwp6CAEITG4jRJiRMYxkRmPNHoxjLwHUV5SHCXEGLFoAX/LVGMEJqQCSeAME0s8LTmGkCU4/iH+kRPh3sn+owGFBbR5oyBGWhRjwEbERhMbkRgkM0aRI0YmC0bGMajVRiv8AbSeRSTAPtMk9Cb/CHizCbtHUyEystQsJCyEpBPiUo2ASNTciFfQpHqcPxFORtEnpc84BLEuCH57xf+0+DhyCP0ii1lFlOj9Y4m9nZQDMm7EEdLiJqekCrghXIFL+jPGkpQBZQDcyGhojC5agClRQeZceuqfWFcgpBNNJQBoX2cEe/SIKqlzdBxNh6wMZplllGYPxJUlSTfZx7oInTpRTZalHqM3mDASGbFapYFhfnsOnODZ9Y9OpBI5FtOLfnCiuqdgT5t8oGBKv6d+fSKRiTlIMxDGnQlybhyHYF0hz6g+sB0+KqzeAlJ5Ek8r6wLJwZc0u4CXbMfgBvFnwrC5MhJUf4h0ezHlb4CGlwSBBzbLp2E7bT3EqeorGgKrq6Zjf1jrCVuARvePnn/qAsvIUhJF9xfXXSLTjvb+auUEyh3Ya5SXUwHHaDjycev2Bkx82q+51wzADcj1Eb5xHzInFJ9z3i85LlRJPR78IFX2gnkl5y3f70UWZ+BXgXk7DJqFcYJRWK4xCqiU1o3k0K1EBIcmPQs8umTrr1ENEsvGCAzRTJnayVmyIStRCspJZKQxZXM6GLMumKVEasdeMLcQ1JDVGPcRBErtEjd4RGSeEDLSX0g1EFyLjLxyUftNBSMRlHRY9YoCmiInnCNIdNnR5lShrKHrAa0KUClBF4oYWSoDMQCQLXPkOMWeQtOjZBoz+Idd36wVC+hnIfJSQskB/CIJw5BCfEGJLtFIxCvqKdThRUg6K4H7qufPeDMK7QzFhWfa8K4u6YVJdS7x6KJL7aqc2BDwZK7ZJ3TG9tm92JcI3BisSO1cswfKx2Wd4VxYymhtMFoyRAKsUl/eEEIrEHRQ9YVpjpojql5UqUzsCW4sHaPn3GMTqJ04KUkqWFA7lmIJA4BxaO94lPZBY3NvXX3RV14dKCnYZtH/OI5JVo6cWPkrN8RlhbkjUP6h4oePYEVOUtHQZ5Sk5VqCQ+W500AHAkkgCFM2rSWMpLMS6jcu+40BERlBxKxkpHJsQoJ0rVFuID/OFhF/E/wDtGVRPCOnY1hCpw1LneKvS9lyZoDvl8SjxI2HL9YVNUFxdjXCMLppYMtUjvCwzvm3D+Evdn1hP2hwoSJuWSc0mYnOlKtUjcZtSBFhm0U1U5IQxHdhea4KWJCwvYgFm6xFj8nNUUwA2U6eAWFED/H3xOLdlpJcTnFStL+zca3/SDaGVmF7JAdT8vhFhxvAwsgsBlAAAsWub8dYQyZKipaAPCAHbZjYltBaL2q0c1OwinIKgS4QgW89zBEypE0gHwSpYYN9pRLD/AGjWEVSsgm7R5MtdgxL/AJWHKBxG5DJWKy5YGVJWTm1PtP4WPltGTUhKXUlirYGyfPlEGE4HPmKZCHLhNrkvshI1PPQR1fsv9HQsqqCXt4AyjyClaDoPWHWJsV5FHZxuXiBBV3amS730fjeBF1SCSSUubnrH1NL7M0gAH1eWQNHSD8YwezNJ/wDHlf2CLLAvJP32B01GVdOMMJcsI09dzExLC0DTVx0WcZwrGZIl1dQkbTl+9T/OOyUSEzJMtZ+0hJ/xEck7dIy4hP8AxFKvVA+YjqHZGdnoZCuCSn+0kRkYiq56EFlKAiOTPlrLJUCeEV/tsGmo5kQTgElInaXCXjNOrFvdExk/62WknwnURch2ekKLs43D+6KjUXrURb6WsRKCyssmynuS4swG+ukScqTbOzLGKjD6ElbQypSQoISkpIYgJDc31irdp5hllCVFKUqStQU9yoEG/wCXIw+xKrE5KO7zM90qSUuDZ2MU3tvKySZId1JmTCXLkZkskDlYnq0U9LmxTdRkm+6TOPNsZ0eIompMqYQXDOm/RSSPIxDXYLUdwtSCFAJNxZ7cIQ9nKLwgklLac+Z5RfcCqVAKTqDqDu0dOWNq/BLG90U3srhK5kl8rkKIMN1YCr7hi60ixLDIQlIN7QT9d4pjmc2VWOJz4YSQfZMFJpSEk3tF2+toOqfdGSZRDFIvyje4we1E5x2eqjUmaFWylh6w2RhxSqyn84dYX2flSp0yYCMq/swynUsshgPSx9YMp2HHioQicHKczlDZhwKg4fyhVidTqIi7RUaZSpgl5s8we33hzM75FZi5b7J4EiKXQzTLWvvJy85LNMUGI1Gu/OPPyq2z1cTqKRfiv6zJdxnTlSsb20WIx9XATp4ib8zo/nAGD1qEykrSpJzFWZmI+7lJHIe+CKmuBTmlEk6O1gfPcQ3NOOwcKlaMrOUlO+/Ll14xIiSnYCFVOTubwzkTBHPey1Ak6eJUwOCxDgDR+DQglyphqjNVc5ipuFsoHkCYsNVLClBRPs6CIJZF1HUl4DCDTqTNmW3T/j84k7MYGmUmetYBVMISD+EC/vVDCVkIItE6HShIJ2duZvF/T7lZDNqJWMT7MSZhYS0pYElvC78WjfDezqQQCkd2Lm37eLBKD5jygxZAlJ6H1Jb4R18UcvJjqjoZMhCUykJS4GgY33MMKdLCFdcXZtkgesGUBU6RsBDiDARrA9RWgFkjMeAjXvZn3R6wQEExcAVE2JZ02FdTOgokzmX0kpatCvvSkf4qWkxevozqM1Ble6Zix6sfnFK+ktPjkL/CtPoQofEww+jxK1yVBCmKJoUf6ShvimMHsWTtZhQmqS50gTAcO7pSlEkk2vwhpjE05kjlCidMWxYw0elCPqT53rEGHOM16UWMtS97CKn2fmE1CczuDvHQJykpBUrQRNqpNHbmfwQ/pFOD1CZyM4C0aggm/CFf1JIWQoBR1c3sC9uEOKbGabMppibxJOlS54BlLGdNwR8DyjYccMLbhFK/kcclyWyvKso7XB937tDjs/UeMN+3tC6slAKBJYK0fYiyk8yDtuCImpzl8T5QG1+KufKO3UkQScXRc1rAhLjfaiVTpKl7QyQXQgn7QBvwML8T7NyZ/wDMDjhHEdLsmwLGkVMvOA3WCa3Eky0kkPGlJhqJSMqAABAONyB3cZg2KcB7cGonqlCUQxYFtecXOrnCWgrOw9TsIqPZ2gSDKmgAFyDFjxCpQoKQoZgdRGkr6DY3T2Uepn55mZVyTuLXjeppJZdTByzlnLBwBy1gLGcPMqcoCYtUskEZi5ToWB84ImzAWUNxHnyTWj1VKMtoBmIuwsOAsH49Yc01UhSEoSDwLJYBTXeFM8tAUqcuWvMlRZRBKSxBa1uB5wkUNKh1UJIMQCedoKqVpIBSXB/d4SYxiCpUt5SQtZLByyQeKjv0EbjbBypbGE2aYh7wwZR0Blyk96ozVrGZUxjlLjSUNEoGza67wL3IKiEn1i0vTTStbIR9VBuno3SsgHpDpRcJO2VPwhN3KhqPS8EUlQSRKIc3ZjcAXLjhAw/DKmNlXKPJDI2T1iSYbJHnGi03HKN5msdhxjZJfL+9IYCawbjClU7Ll5sB56mJJk6/72hhWF1E/uk+EArVx05k8oG7yabvA4nlSnO1omzwQoFnz4WVE2PTZ0AzpsMRKx9IQeVKPCYR/cn9Im+imo8U9PFCT6K/WIu2XiplclIPvb5wu+jKoarKfvS1j0ZXyhRkdAxNfiBgNS7RJidR4glncGEa8XYMUG0Ui6JyGWEn/UJi34xeUUj2lWAii4BXBU1KmYRb5teEvMUCW9lMI/1NnVmT4QXyKcvsVPzE2veH/ZXCl0pmKmey1ufIRJO7XtlaUslX7EOUylFX8T7O22bcDpAXkOTJkkuE+wLPkXzrDJUQojdB0d+Y10iKRgie9zKUVS3cJUSS/Dpz4QeVkqUCLCxvq4fTheBqWWpBKScyPsndP4VPqOB8o6Vii40cPuSjOx/X0gqJYSFFJBCkkWuPs9CPlAlTTLK0KSsjKLp49YzQ12VQSdDZ+B28oXdvqmfJp1z5CSth4wB4k3YqA3HHhrHPOLi6LWpK0FJpZwEx5jlQOX8MCLkzE0oTNVmWAXMA9jMWnTpAVOF9jxhrikz+F5QrVaC3y2K8JJyIuwzGDVTg54wrwqcGSlw+Y76QSmagKUMwvbm8MKqsX9pJeZSFubhrFmbTrACbBn36aiLTUdn+8QM0zu1D2bZtdlB/hCGs7N1KCcoEwC5yHR9iDd+kcmTG27O+GRUkL5hvA8xMZmrKSykkEbEMREKpj7xHiWUiSWXiZSARl4sSfuj8+EBqnBmT5q2HTiYb4Xhail1uE6hP2jzUdukVxYv4pdCebLWl1CJKj3aJUnMlCEJSkBSsoCbB/Ie+MYr4Jsrd5QBV95SSXJ9RDBMhgwDDlAXaVP8AIPArT5kA/KO2LuRwZFUSWUXDwWvDso+sBIKkoOjOU7htTaBKO4blDGmDFJhZx2Pil8JJJlguQXBuOh090R1A8USUQyqUj7unQ3T++Ua1Q8UKMZnq8Uvlk95iWpXlBgSqV7J4Af4mJMYUw6/P/mMAzSKsPWCc8BBWVhuz9IkzwTFcp63vEJWzZg7cIimzYWYLOeQnkVD3/rE8yZDEgHtD4qacPwE+l/lFc7DTstdI5qKf7kqHziyVfiQtPFKh6pMUns9OyVEhXCYj/wDQgBR1TFi02X5wrnSHeHE4JmVIGoD6cRA+LyglZCRaKuJHlsD7LYZMXOJSgqQggKIZgTcD0EdAVT3YoI6i0K/o8Q0ueeM1Puln84sk+tlyU95OISiwJOgfTzMR7nVN8kvkheaJLgtpfThGMQnLcMAEmxId/PhBie1VCf8AvI9RElZVy5klSpRCkMq40s2b3QfkTRW6yqYJCTcMSd+IHvjNPUk6mK5OqiuYpY0NgNmFhBtJVbGOuLOaQ+K3i04dPzSUK3Yv1Fj8Ipkmc+kOcIqCxlv+L11hcsbQ+J06GtTTCYnMkMo+QPI/nFbrKeatGUApGlwYsS5+UAO0R1NV4Te5HvG8c1F3s59Qdg5qJypqp7Zvskn5aRZcNwmVJUVAlc1P2j7IKvujiBvzjZVXGJavaPEj4RrMopB4qMuYjayeZOpj1LMCZZzGx8SjyH5n4QvmLdhAXbKYkUypKiwmDKojUJGpHPhzMZIayr4hi/1qfNADEXH9PsjoQ3v5QGmhLpCnWtR8MtO/U8OJ0EMcHpjMQEyUEJdQcg5QxZ1HdXLXpFow3C0yQWdS1e0stmPLkkbAQHjinbGWSTVIBwzBQhlTGK+A9lPJI36w0KYnKYhmpJsC3E7+X5wNsBqgByBr7geHWIaqjE5GUm4LpJ1BFr8RcjziVinQA+cZE57gB9TDLQjdibD83ehPAF/31EO0p0jFNJTmUoC516nWJljTrDzd7BjXFUQYinKUTBt4VdDGarV+UG1EvMhQPA/CF8wulJ4pHwiTKo1mB09PnEVYvNkH9PuN/hEqOHG0DK940+YgGJEiyph3v8gIi76J8QOZkJ9lNyefCA2jGKN2cnPLUOCviP0g+YqEfZ5bKmDiEn0f84bTFQxIxmighWSYfwr+CovBVFHxVLT5g/Efff5xjI61InZFLbdZP9wCvnGO1VXlpsw9q1/OIsLOeXJX96VLV5hASfemNO2AH1VXl8Y6oXKS+xCfGMHryOPosrVqpZpIznvVbgGyEsPeYYdt6dVTRiSUFOedJFyDoVHboIXfRR/7AltZ0y/FgkRYO0Mxk044zke5KzEcn7r+p0Q/bX0K9SfRnTBCTMcq3Y8ItGHyhTSxLly1KSknQg+0BqDBxX4fMwIa5AJGcAvcEsdvlE223RocU7ZXMU7LD25BMt3JlrOl9EqGg5GK4J5SopLEp1AIJ90XbtBiCQkZVg6uxBa28cppp6TVrKtXBHrFIOV0TyceqLzhlS5DbxZMOolr8STlF2Ub+nGK9gVP30wqbLJDFw4zK+6DrZrvsecXdE5gw0is59kLjh3YsmTCgBB1FjEE2pcdCPfaD8Uo86cyfbA0+8B84QIUSg8TeOdliQLuR++UFSj4B5wnXVAhMwezorlzblvDZL5UgXcBubwDBFHLclR0GnX9IXVmDrqJ2eYookpDJSLLXdzf7CbC+p2bWLPIpcqQOHx3iNcxIuo+Q+fCNdD0DyadKEgJASlI0AsBAMoqupRIcuE2sNgeH6wbNnlRYWHLeIaJMuapQzlwfZSH8wTYjZxCtpNJvqOoNptLSPU3iLnQRDULcsnzMPBQoAZrczHplAlrBujQ5JlbKm1YfGMqn2FoMrKDLdi8LpzggcBBFCJMy4gqeLDrCkqIhmhb25RjBiQ4hWR4E9PhDJKoVoUwUndKlehLj4wrHRGqxiOrG/G/mI2lrJsdfjENRXSQMpmoSojMAVAE9HgJWM2GyRmQk6OHUeFy8Qmvli2R23eNEJ8CZaTYupRF9T8I3+rp4CMA5aJyE186UgBKUHuwA+yEvrqcwPrDJZihyMS/1kya/tTFK9VH5GLimoB3jIRkpMVDtCGqFcwk+o/SLSZkVntSP4qDxR8CfzgmL12Wq/8AR054JmI/smKb3GNu1NR3lOUB3ttzjX6NFBVIUkPkmq/yAVF1pcPTMVlCUuxNxa0Wg2lZKVOVNAv0bU5l4cgObzJpY21VDjFlHvaEDeoL9BImH8o3pClEoJytdeg1Y3Ig1ISU5gym0OrFmLHYxKV3bOlSV6Npsxmc7/OEuOzGUrqOHAxLNrULKSMzJ1cNu9uNoW43PCiVB2JBD2sx2846sGGSmm0eX631EHhlxaYvx6cSJYvdUz3JQPnGvZDsrTTJcydPkvME1SQrPMDoCUkeEKYXJGkOJMoWCgCQVHjqxtDSTMATlAAuehJ+yeELn1K0yvpfihUl23ZBLp0yglCE5Ug2F+LlydX4w0lKtAFUGy9R5conlTbtEb3s60qVIZSlQlxWkynOkWPtAbHj0MMUTPSJu4GoPkYxikT5RlqKk3Sr2k9Yt9DJyBwAVAAB9Ehm8yfhGk/DpZ+y3T8tINlHLLdW7nzN4QagaodvGssNh4Uj0uYreIVylFpasqRswv8Avm8exPFjMUQg+AWcaKO7fhHHc9IBeJSl4KqIfLr3SpCwUZrEpunz4Jc8rIc6w1wKfLloOTxLVqv4BtRZSS34torEtOUMCd9SSb8zGyq3KQSknfMkaF7aXdy+h0c6QlR582t9LK85qDgnrrRe0Ke5U/S/ujHeTD7Iyjnr6RWaXEw4uxGmZ9tAFDoBfiSXh9TYko7ZhybZ/fb/ACEXUkznaC0S1n2tIT4zKCVP6wz/AOpoNnY8DbiLcbgwmxZBUrM/ltDExfKqnLEWMVXG+0s+mqlICMyBlKTyIB+Lxa5k1KRpCLtHVywElRAJFn3u3ziuFrltWSyp8dFuwmv76UiY2XMHIO37aB61BTMCtlBj1H6RigpjLQgE3SG68Xgqd/EQQNdR1ETnTeisLrYDMG8LMXwCVULClJINvEnhqQduMMs7x6WCVAJs/p5wqbTtFKsJwmmTLQJYT4E+FN/EBqznVngg9z95fuiZFJ4SE6i994i7gcPdGAfMNdU5lkhKE3LBCQkDlDHCq1QsSYbdnMJHcGYoAqmaOHZI0bqb+kDVtAxcQEKxpT1Dwt7Uf9s/1D4GPUqiIxjxeUDwUPeGgih/ZnFlyKSeqXqmbLJHJSVJ+IEdqwvDlyyhaFla1IDpmEBAzAEtlS7vHJfocCF1cyVNQlaFy3yqAKSUFwWO4eOzVEzKlRGwtcjcBvSDb6IyS/UxXhdSqYiUpSPApM5SCVOr28qnDDdwL6R6iqpwklpSQnx/924uSbZYHSoJUe7SJYy2Sl2AJBIEbYW/dLudEltroWTFXBqP4/2c8cqc19/7V/wrFVXhM+XLKpqFFvAkJUlT8VuMunOHlUoFgULe1syNkjfpEycPQUKmqS60uAeDBhEVUnxjmT6afKOx5OUqvueV7ShjWk9f5YHjMhU4pWhcyUQlZYZFAv4hm0I9lrQ0wGuM2VKnFJT3iQcp5eEjmxBv0ieXTuU/1N5O0OF0KBLEsAJCXytseMcE35PaxLWgWsV4AeBHUX0MaSV3iKaSUrSbKAuOlwRyLRDSzbAwCgxXeDadZCbnzgJJdB4iDKdOYJ4M5gmJApS3AHnw5wixnDqggpM3PL4IGVTcFAbdNYsNTVJQn5Df9IHlryBUwpuXLA+e8LKNjplOEtrDazcGjUiLJ2kwL6wlK0fzACWFsz3DHUKA9YpIM1DgqLj7MwXHnr53jlyPg6aOnHHmrTD1IJsFBJ56esRzaeoQMxQFp/AXUOqfygObXEe2g9U+L9RHh2gyKTc8ACCIi5d0y8Y6ponkViF2BvwNj6QXKUpJdKiOhifv5E8ATUJKuLModFC8eXgjXkzSPwrOZPrqPfBjMWWNBUjGVezNQFjiwf1EGyZcmbZMxaOKVMfQmK8mcQSiYMqhqPmDuIIRMSd4vHIyEsZY14RIA8SVK5qUW91oEqcEp1LlzDLRmlZsj3AzM5ymxNgx2jWgq1CwLjd72iCqUVH92i9kHAnKVKOr848iQU3BD7jbzjejkKUPCPkPWDpeF3GdfkPzMbqboKapN8w0OvIxPQS/GOBBf84YfU5aVeJGobVTEdHib6ulBCkgCNRrIZkwoLm2xPwPSCO8VxiBSRkIuQ5IB2B1SOWsKPqq9pigNg502jGOfBAAAGgAAHIWEAVkgR1M4BTFKyZKbkqsSD5MfCOQhMvs1TkjwqDbBamPWGjBslKVHK50tjaIMSvIVyyn3x1Ob2JplkN3qX3SsFuZChpCyZ9HstaCBUTEhWYXQk6Gx1ES9xcuHcKWrKZ9FVTkxOR+ILT6pJ+Ud0rx4VXtYHzO3pHOuzf0bdxVyZ31rOEKzZe6yk2IZ8xA1jphpM6uAbyijTTNaa0Jp9IpKc7ApPh1GxZwOD/OM4VKUpCkpAsQkubjwEbW3gyqAS4YluZa2Y2G2h9YxhawHypUMxcixu35RR7ic8UlP8mi6GYiSUskkvYEvcuzkAQmNYFLSVJYjgeb8If12KBLBQYG+Ylm8m1isCQc28WwwcpXI5PVyjCK4fT8D+RUfxEoyaq1fiX0aHhEK5VMc0s7uIZLlK+8fQRys9SGkQV0jOAftp0PEbpPHlFclryg8Apj0P6iLVMkkSysqNgSzDbQevxihV+Oj6xMSpu7Uyc33VJAD8w4jJWaTSLNSTbtxHxEF0lelEsZgdAPeQ3uhDTzfBc6aEcDp5P8YkmTWloPNRPkf1jWYfU6cxzq8hwEeqK1L5TYAeZeFcmoUW5xHTpzTJijpp6RrMNf+qZiUpsyQPKIqrCpU9DP4xofkd2gOQQMymvcel/nEFPOOYl2O0K6emPF1tCOspZklTLBF2BNweh3iCdOYsQIusypCkl0vxTq8VzFMOzXCDL4DUdOkc0/T/ynXD1C6SEgKQXAI6Q2w2se1/O0LvqM0lkoUTyBIjKpc1HtIWnqk/Fog4SRZTiy0TaaXNAEwBxoRYjoRA6sEl7FQ/3fmIQpr1DeJpWLK4wFJoLimXikwtMuWBrYEnck8YkFOj7ohVQ4rnlJJJJZi2jixjBxkAsxj0VJUee07HYmttaPfWkk84WSsUSrWJlSgoWPnBsAdNQ6eeogVM9SRa44GB5NWqWWXccYPUgKGZNwdY12KDd8SXt5REqlSS9/WB69ZFhrCEp5n1MByoKRYJ8wglAJYi/+5xaGCqNAD5dBszxRP/V1RmKpmGq/2T5fzJ4w3pe3Cl3/AOn1PPKULb0jIFDmdJGqcyQ2gS79XhUuYoWc9L+94IkY+Jywn6rUyyRczJeRIbcqJb5xLWU3eADKp21CVFyNyYSKXJgbfZAcucoEGzjdhbo0EJxFaePrc+rtGtPQEJA8Tjin9bxsuj5nzYe94ezGisVcMpL+m+t4zIxdCS4YeRbYW5WgCuKU3FwA9riw24mFUrGJCj7eU/iBHv0ELDLy6MDiiwYrIkVnd96SyC/hJRcaWdiL7xKaOU4KRpoCR8BAFFNQxUlSC7aKB+cMJdxdI98Utg4R8BsueeJbqPKDJFSHudtAX84SqTyPrEbkaKVACOq1ffSzLSso1cj2tSbPw+MV6d2KlqDd4r0EFpq1hnPuZjyghGKL3CTx29IKbRmk+oJQ9m+5QUpmlY2SoAM+wI9WgebKOTKdQpj5/wDEP6WuSr2sqS9gTrGa2izgkWV8W0jWCq6CqUWj0td2TuXiNQLbu+kE0oCbnWAEhTYTBwUREMpPiEb6JbckknzgdVahBuXPAXMYIeqYUqcenHkYLTXSjdQIPO8VmdisxR8KAH3Nz7rRrPQsgOok8BGTAPqzGgA0tL8zp6DWAGKhmmrJ3CH+IHwjahogA8xX+0H4mIVo8XhdozsZMhrZSSxyj99IxSYfIL50nlcgQfkSkMbkx6XKBibivBRTfknpqGUhLSyoAnQKdzyeB59AQdCOtz7oirJKjLmCWWmFJCC7AKaxfa8Gdkcf+u0wJCe9Qe7ngbLTYqH4VM484NLoC31Bfq5G0by5qk6EiGc2S2l4gUpO8CjWaHEXDKD840RV5boXlPujEyWmBZksbRrYdEn1ku5vAitY8inUoskE9B842+oK5esC2akJJmP0qtJxPJMiaoxFR44EKeUioX0ppgfzVFjp8PSn2UgdHHwgoSbaf5L/ADhyYrpe0c5akA0U8IzDMpQSAlLhyzvpBwr1pDSpS1Bz7VhrseEGSMPzEWAJNi5LRGabMWdi7E/vpAbMaUUqZOUDMARwCVPp0/PeDa6gAQo5jYaBPG3HWCRIKWZgw9/VuEQVQUxBv5mA13MJp8sFKdWZtr8ekIzg0hJfupq24zgB/imLMuVbLa0Qmm6QIwUW35NYkStSP5UmXL5hJWr+5TxFJK06Zk/0u0WAJaJQYcFg1HPTkdUwuNSSoEcLRsatGy1nokn/AMYOlkM7Rslb6AQwBcKk7Zz/APX/AMRumdMJ9g9Slv8Ayg9+fpGRGMRyZGbVSU+SofKIQkDgLeQhaiXZ9naNlzH+HkIxgKvQVlyS/K3PaJJBSlSiSDwHBgBb4xrVTGDwtKzvvw1jGomr/EQwGnvgVOFvcn0iWYhQS4U/W3wgOXXqKhls2oNwekCxqC00gSYmSk6aRJJnhViLxLljAoHXLjWSnWJ1REmzwTEK13teJ5KrREpIF+OsRkkQKCZxCq7uXNX91ClegMcl7GdpjRzxNLmWoNNSN06v1Sb+sXTtziXdU8xJd5iFJSQ1tNfWORoXaEY6Po6ZXJUkLK05SAU5C7g3Bca2gXMpX8tCiOLW9dI5T9H+MTfrNNTlTyjMDpYaHVL/AHeUfQgnjTLaD1A3RVU0a/tW95/KJpdIN3PWLKFpO0YmJQASU6An0g6FdvuIJ0zKGgP6xA9XVlSieMCd5GsZK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data:image/jpeg;base64,/9j/4AAQSkZJRgABAQAAAQABAAD/2wCEAAkGBxQTEhQUExQWFhUXGBcXGBgYFxUXGBkaFxcYFxgYFxgYHCggGRolGxQYIjEhJSkrLi4uFx8zODMsNygtLisBCgoKDg0OGxAQGywkICQsLCwsLCwsLCwsLCwsLCwsLCwsLCwsLCwsLCwsLCwsLCwsLCwsLCwsLCwsLCwsLCwsLP/AABEIAL4BCgMBIgACEQEDEQH/xAAcAAACAgMBAQAAAAAAAAAAAAAEBQMGAQIHAAj/xABCEAABAgQEAwUECAUDAwUAAAABAhEAAwQhBRIxQVFhcQYTIoGRMqGxwQcUQlJi0eHwIzNykqIkgvEVQ8IWNFSDsv/EABkBAAMBAQEAAAAAAAAAAAAAAAECAwAEBf/EAC0RAAICAgEDAgUCBwAAAAAAAAABAhEDIRIxQVEEEyJhcYGRMjNCUnKhscHR/9oADAMBAAIRAxEAPwDo8o2iZMQhYjImRaiFma7+WqJ6f2U9BAtYv+GrpBNMrwp6CAEITG4jRJiRMYxkRmPNHoxjLwHUV5SHCXEGLFoAX/LVGMEJqQCSeAME0s8LTmGkCU4/iH+kRPh3sn+owGFBbR5oyBGWhRjwEbERhMbkRgkM0aRI0YmC0bGMajVRiv8AbSeRSTAPtMk9Cb/CHizCbtHUyEystQsJCyEpBPiUo2ASNTciFfQpHqcPxFORtEnpc84BLEuCH57xf+0+DhyCP0ii1lFlOj9Y4m9nZQDMm7EEdLiJqekCrghXIFL+jPGkpQBZQDcyGhojC5agClRQeZceuqfWFcgpBNNJQBoX2cEe/SIKqlzdBxNh6wMZplllGYPxJUlSTfZx7oInTpRTZalHqM3mDASGbFapYFhfnsOnODZ9Y9OpBI5FtOLfnCiuqdgT5t8oGBKv6d+fSKRiTlIMxDGnQlybhyHYF0hz6g+sB0+KqzeAlJ5Ek8r6wLJwZc0u4CXbMfgBvFnwrC5MhJUf4h0ezHlb4CGlwSBBzbLp2E7bT3EqeorGgKrq6Zjf1jrCVuARvePnn/qAsvIUhJF9xfXXSLTjvb+auUEyh3Ya5SXUwHHaDjycev2Bkx82q+51wzADcj1Eb5xHzInFJ9z3i85LlRJPR78IFX2gnkl5y3f70UWZ+BXgXk7DJqFcYJRWK4xCqiU1o3k0K1EBIcmPQs8umTrr1ENEsvGCAzRTJnayVmyIStRCspJZKQxZXM6GLMumKVEasdeMLcQ1JDVGPcRBErtEjd4RGSeEDLSX0g1EFyLjLxyUftNBSMRlHRY9YoCmiInnCNIdNnR5lShrKHrAa0KUClBF4oYWSoDMQCQLXPkOMWeQtOjZBoz+Idd36wVC+hnIfJSQskB/CIJw5BCfEGJLtFIxCvqKdThRUg6K4H7qufPeDMK7QzFhWfa8K4u6YVJdS7x6KJL7aqc2BDwZK7ZJ3TG9tm92JcI3BisSO1cswfKx2Wd4VxYymhtMFoyRAKsUl/eEEIrEHRQ9YVpjpojql5UqUzsCW4sHaPn3GMTqJ04KUkqWFA7lmIJA4BxaO94lPZBY3NvXX3RV14dKCnYZtH/OI5JVo6cWPkrN8RlhbkjUP6h4oePYEVOUtHQZ5Sk5VqCQ+W500AHAkkgCFM2rSWMpLMS6jcu+40BERlBxKxkpHJsQoJ0rVFuID/OFhF/E/wDtGVRPCOnY1hCpw1LneKvS9lyZoDvl8SjxI2HL9YVNUFxdjXCMLppYMtUjvCwzvm3D+Evdn1hP2hwoSJuWSc0mYnOlKtUjcZtSBFhm0U1U5IQxHdhea4KWJCwvYgFm6xFj8nNUUwA2U6eAWFED/H3xOLdlpJcTnFStL+zca3/SDaGVmF7JAdT8vhFhxvAwsgsBlAAAsWub8dYQyZKipaAPCAHbZjYltBaL2q0c1OwinIKgS4QgW89zBEypE0gHwSpYYN9pRLD/AGjWEVSsgm7R5MtdgxL/AJWHKBxG5DJWKy5YGVJWTm1PtP4WPltGTUhKXUlirYGyfPlEGE4HPmKZCHLhNrkvshI1PPQR1fsv9HQsqqCXt4AyjyClaDoPWHWJsV5FHZxuXiBBV3amS730fjeBF1SCSSUubnrH1NL7M0gAH1eWQNHSD8YwezNJ/wDHlf2CLLAvJP32B01GVdOMMJcsI09dzExLC0DTVx0WcZwrGZIl1dQkbTl+9T/OOyUSEzJMtZ+0hJ/xEck7dIy4hP8AxFKvVA+YjqHZGdnoZCuCSn+0kRkYiq56EFlKAiOTPlrLJUCeEV/tsGmo5kQTgElInaXCXjNOrFvdExk/62WknwnURch2ekKLs43D+6KjUXrURb6WsRKCyssmynuS4swG+ukScqTbOzLGKjD6ElbQypSQoISkpIYgJDc31irdp5hllCVFKUqStQU9yoEG/wCXIw+xKrE5KO7zM90qSUuDZ2MU3tvKySZId1JmTCXLkZkskDlYnq0U9LmxTdRkm+6TOPNsZ0eIompMqYQXDOm/RSSPIxDXYLUdwtSCFAJNxZ7cIQ9nKLwgklLac+Z5RfcCqVAKTqDqDu0dOWNq/BLG90U3srhK5kl8rkKIMN1YCr7hi60ixLDIQlIN7QT9d4pjmc2VWOJz4YSQfZMFJpSEk3tF2+toOqfdGSZRDFIvyje4we1E5x2eqjUmaFWylh6w2RhxSqyn84dYX2flSp0yYCMq/swynUsshgPSx9YMp2HHioQicHKczlDZhwKg4fyhVidTqIi7RUaZSpgl5s8we33hzM75FZi5b7J4EiKXQzTLWvvJy85LNMUGI1Gu/OPPyq2z1cTqKRfiv6zJdxnTlSsb20WIx9XATp4ib8zo/nAGD1qEykrSpJzFWZmI+7lJHIe+CKmuBTmlEk6O1gfPcQ3NOOwcKlaMrOUlO+/Ll14xIiSnYCFVOTubwzkTBHPey1Ak6eJUwOCxDgDR+DQglyphqjNVc5ipuFsoHkCYsNVLClBRPs6CIJZF1HUl4DCDTqTNmW3T/j84k7MYGmUmetYBVMISD+EC/vVDCVkIItE6HShIJ2duZvF/T7lZDNqJWMT7MSZhYS0pYElvC78WjfDezqQQCkd2Lm37eLBKD5jygxZAlJ6H1Jb4R18UcvJjqjoZMhCUykJS4GgY33MMKdLCFdcXZtkgesGUBU6RsBDiDARrA9RWgFkjMeAjXvZn3R6wQEExcAVE2JZ02FdTOgokzmX0kpatCvvSkf4qWkxevozqM1Ble6Zix6sfnFK+ktPjkL/CtPoQofEww+jxK1yVBCmKJoUf6ShvimMHsWTtZhQmqS50gTAcO7pSlEkk2vwhpjE05kjlCidMWxYw0elCPqT53rEGHOM16UWMtS97CKn2fmE1CczuDvHQJykpBUrQRNqpNHbmfwQ/pFOD1CZyM4C0aggm/CFf1JIWQoBR1c3sC9uEOKbGabMppibxJOlS54BlLGdNwR8DyjYccMLbhFK/kcclyWyvKso7XB937tDjs/UeMN+3tC6slAKBJYK0fYiyk8yDtuCImpzl8T5QG1+KufKO3UkQScXRc1rAhLjfaiVTpKl7QyQXQgn7QBvwML8T7NyZ/wDMDjhHEdLsmwLGkVMvOA3WCa3Eky0kkPGlJhqJSMqAABAONyB3cZg2KcB7cGonqlCUQxYFtecXOrnCWgrOw9TsIqPZ2gSDKmgAFyDFjxCpQoKQoZgdRGkr6DY3T2Uepn55mZVyTuLXjeppJZdTByzlnLBwBy1gLGcPMqcoCYtUskEZi5ToWB84ImzAWUNxHnyTWj1VKMtoBmIuwsOAsH49Yc01UhSEoSDwLJYBTXeFM8tAUqcuWvMlRZRBKSxBa1uB5wkUNKh1UJIMQCedoKqVpIBSXB/d4SYxiCpUt5SQtZLByyQeKjv0EbjbBypbGE2aYh7wwZR0Blyk96ozVrGZUxjlLjSUNEoGza67wL3IKiEn1i0vTTStbIR9VBuno3SsgHpDpRcJO2VPwhN3KhqPS8EUlQSRKIc3ZjcAXLjhAw/DKmNlXKPJDI2T1iSYbJHnGi03HKN5msdhxjZJfL+9IYCawbjClU7Ll5sB56mJJk6/72hhWF1E/uk+EArVx05k8oG7yabvA4nlSnO1omzwQoFnz4WVE2PTZ0AzpsMRKx9IQeVKPCYR/cn9Im+imo8U9PFCT6K/WIu2XiplclIPvb5wu+jKoarKfvS1j0ZXyhRkdAxNfiBgNS7RJidR4glncGEa8XYMUG0Ui6JyGWEn/UJi34xeUUj2lWAii4BXBU1KmYRb5teEvMUCW9lMI/1NnVmT4QXyKcvsVPzE2veH/ZXCl0pmKmey1ufIRJO7XtlaUslX7EOUylFX8T7O22bcDpAXkOTJkkuE+wLPkXzrDJUQojdB0d+Y10iKRgie9zKUVS3cJUSS/Dpz4QeVkqUCLCxvq4fTheBqWWpBKScyPsndP4VPqOB8o6Vii40cPuSjOx/X0gqJYSFFJBCkkWuPs9CPlAlTTLK0KSsjKLp49YzQ12VQSdDZ+B28oXdvqmfJp1z5CSth4wB4k3YqA3HHhrHPOLi6LWpK0FJpZwEx5jlQOX8MCLkzE0oTNVmWAXMA9jMWnTpAVOF9jxhrikz+F5QrVaC3y2K8JJyIuwzGDVTg54wrwqcGSlw+Y76QSmagKUMwvbm8MKqsX9pJeZSFubhrFmbTrACbBn36aiLTUdn+8QM0zu1D2bZtdlB/hCGs7N1KCcoEwC5yHR9iDd+kcmTG27O+GRUkL5hvA8xMZmrKSykkEbEMREKpj7xHiWUiSWXiZSARl4sSfuj8+EBqnBmT5q2HTiYb4Xhail1uE6hP2jzUdukVxYv4pdCebLWl1CJKj3aJUnMlCEJSkBSsoCbB/Ie+MYr4Jsrd5QBV95SSXJ9RDBMhgwDDlAXaVP8AIPArT5kA/KO2LuRwZFUSWUXDwWvDso+sBIKkoOjOU7htTaBKO4blDGmDFJhZx2Pil8JJJlguQXBuOh090R1A8USUQyqUj7unQ3T++Ua1Q8UKMZnq8Uvlk95iWpXlBgSqV7J4Af4mJMYUw6/P/mMAzSKsPWCc8BBWVhuz9IkzwTFcp63vEJWzZg7cIimzYWYLOeQnkVD3/rE8yZDEgHtD4qacPwE+l/lFc7DTstdI5qKf7kqHziyVfiQtPFKh6pMUns9OyVEhXCYj/wDQgBR1TFi02X5wrnSHeHE4JmVIGoD6cRA+LyglZCRaKuJHlsD7LYZMXOJSgqQggKIZgTcD0EdAVT3YoI6i0K/o8Q0ueeM1Puln84sk+tlyU95OISiwJOgfTzMR7nVN8kvkheaJLgtpfThGMQnLcMAEmxId/PhBie1VCf8AvI9RElZVy5klSpRCkMq40s2b3QfkTRW6yqYJCTcMSd+IHvjNPUk6mK5OqiuYpY0NgNmFhBtJVbGOuLOaQ+K3i04dPzSUK3Yv1Fj8Ipkmc+kOcIqCxlv+L11hcsbQ+J06GtTTCYnMkMo+QPI/nFbrKeatGUApGlwYsS5+UAO0R1NV4Te5HvG8c1F3s59Qdg5qJypqp7Zvskn5aRZcNwmVJUVAlc1P2j7IKvujiBvzjZVXGJavaPEj4RrMopB4qMuYjayeZOpj1LMCZZzGx8SjyH5n4QvmLdhAXbKYkUypKiwmDKojUJGpHPhzMZIayr4hi/1qfNADEXH9PsjoQ3v5QGmhLpCnWtR8MtO/U8OJ0EMcHpjMQEyUEJdQcg5QxZ1HdXLXpFow3C0yQWdS1e0stmPLkkbAQHjinbGWSTVIBwzBQhlTGK+A9lPJI36w0KYnKYhmpJsC3E7+X5wNsBqgByBr7geHWIaqjE5GUm4LpJ1BFr8RcjziVinQA+cZE57gB9TDLQjdibD83ehPAF/31EO0p0jFNJTmUoC516nWJljTrDzd7BjXFUQYinKUTBt4VdDGarV+UG1EvMhQPA/CF8wulJ4pHwiTKo1mB09PnEVYvNkH9PuN/hEqOHG0DK940+YgGJEiyph3v8gIi76J8QOZkJ9lNyefCA2jGKN2cnPLUOCviP0g+YqEfZ5bKmDiEn0f84bTFQxIxmighWSYfwr+CovBVFHxVLT5g/Efff5xjI61InZFLbdZP9wCvnGO1VXlpsw9q1/OIsLOeXJX96VLV5hASfemNO2AH1VXl8Y6oXKS+xCfGMHryOPosrVqpZpIznvVbgGyEsPeYYdt6dVTRiSUFOedJFyDoVHboIXfRR/7AltZ0y/FgkRYO0Mxk044zke5KzEcn7r+p0Q/bX0K9SfRnTBCTMcq3Y8ItGHyhTSxLly1KSknQg+0BqDBxX4fMwIa5AJGcAvcEsdvlE223RocU7ZXMU7LD25BMt3JlrOl9EqGg5GK4J5SopLEp1AIJ90XbtBiCQkZVg6uxBa28cppp6TVrKtXBHrFIOV0TyceqLzhlS5DbxZMOolr8STlF2Ub+nGK9gVP30wqbLJDFw4zK+6DrZrvsecXdE5gw0is59kLjh3YsmTCgBB1FjEE2pcdCPfaD8Uo86cyfbA0+8B84QIUSg8TeOdliQLuR++UFSj4B5wnXVAhMwezorlzblvDZL5UgXcBubwDBFHLclR0GnX9IXVmDrqJ2eYookpDJSLLXdzf7CbC+p2bWLPIpcqQOHx3iNcxIuo+Q+fCNdD0DyadKEgJASlI0AsBAMoqupRIcuE2sNgeH6wbNnlRYWHLeIaJMuapQzlwfZSH8wTYjZxCtpNJvqOoNptLSPU3iLnQRDULcsnzMPBQoAZrczHplAlrBujQ5JlbKm1YfGMqn2FoMrKDLdi8LpzggcBBFCJMy4gqeLDrCkqIhmhb25RjBiQ4hWR4E9PhDJKoVoUwUndKlehLj4wrHRGqxiOrG/G/mI2lrJsdfjENRXSQMpmoSojMAVAE9HgJWM2GyRmQk6OHUeFy8Qmvli2R23eNEJ8CZaTYupRF9T8I3+rp4CMA5aJyE186UgBKUHuwA+yEvrqcwPrDJZihyMS/1kya/tTFK9VH5GLimoB3jIRkpMVDtCGqFcwk+o/SLSZkVntSP4qDxR8CfzgmL12Wq/8AR054JmI/smKb3GNu1NR3lOUB3ttzjX6NFBVIUkPkmq/yAVF1pcPTMVlCUuxNxa0Wg2lZKVOVNAv0bU5l4cgObzJpY21VDjFlHvaEDeoL9BImH8o3pClEoJytdeg1Y3Ig1ISU5gym0OrFmLHYxKV3bOlSV6Npsxmc7/OEuOzGUrqOHAxLNrULKSMzJ1cNu9uNoW43PCiVB2JBD2sx2846sGGSmm0eX631EHhlxaYvx6cSJYvdUz3JQPnGvZDsrTTJcydPkvME1SQrPMDoCUkeEKYXJGkOJMoWCgCQVHjqxtDSTMATlAAuehJ+yeELn1K0yvpfihUl23ZBLp0yglCE5Ug2F+LlydX4w0lKtAFUGy9R5conlTbtEb3s60qVIZSlQlxWkynOkWPtAbHj0MMUTPSJu4GoPkYxikT5RlqKk3Sr2k9Yt9DJyBwAVAAB9Ehm8yfhGk/DpZ+y3T8tINlHLLdW7nzN4QagaodvGssNh4Uj0uYreIVylFpasqRswv8Avm8exPFjMUQg+AWcaKO7fhHHc9IBeJSl4KqIfLr3SpCwUZrEpunz4Jc8rIc6w1wKfLloOTxLVqv4BtRZSS34torEtOUMCd9SSb8zGyq3KQSknfMkaF7aXdy+h0c6QlR582t9LK85qDgnrrRe0Ke5U/S/ujHeTD7Iyjnr6RWaXEw4uxGmZ9tAFDoBfiSXh9TYko7ZhybZ/fb/ACEXUkznaC0S1n2tIT4zKCVP6wz/AOpoNnY8DbiLcbgwmxZBUrM/ltDExfKqnLEWMVXG+0s+mqlICMyBlKTyIB+Lxa5k1KRpCLtHVywElRAJFn3u3ziuFrltWSyp8dFuwmv76UiY2XMHIO37aB61BTMCtlBj1H6RigpjLQgE3SG68Xgqd/EQQNdR1ETnTeisLrYDMG8LMXwCVULClJINvEnhqQduMMs7x6WCVAJs/p5wqbTtFKsJwmmTLQJYT4E+FN/EBqznVngg9z95fuiZFJ4SE6i994i7gcPdGAfMNdU5lkhKE3LBCQkDlDHCq1QsSYbdnMJHcGYoAqmaOHZI0bqb+kDVtAxcQEKxpT1Dwt7Uf9s/1D4GPUqiIxjxeUDwUPeGgih/ZnFlyKSeqXqmbLJHJSVJ+IEdqwvDlyyhaFla1IDpmEBAzAEtlS7vHJfocCF1cyVNQlaFy3yqAKSUFwWO4eOzVEzKlRGwtcjcBvSDb6IyS/UxXhdSqYiUpSPApM5SCVOr28qnDDdwL6R6iqpwklpSQnx/924uSbZYHSoJUe7SJYy2Sl2AJBIEbYW/dLudEltroWTFXBqP4/2c8cqc19/7V/wrFVXhM+XLKpqFFvAkJUlT8VuMunOHlUoFgULe1syNkjfpEycPQUKmqS60uAeDBhEVUnxjmT6afKOx5OUqvueV7ShjWk9f5YHjMhU4pWhcyUQlZYZFAv4hm0I9lrQ0wGuM2VKnFJT3iQcp5eEjmxBv0ieXTuU/1N5O0OF0KBLEsAJCXytseMcE35PaxLWgWsV4AeBHUX0MaSV3iKaSUrSbKAuOlwRyLRDSzbAwCgxXeDadZCbnzgJJdB4iDKdOYJ4M5gmJApS3AHnw5wixnDqggpM3PL4IGVTcFAbdNYsNTVJQn5Df9IHlryBUwpuXLA+e8LKNjplOEtrDazcGjUiLJ2kwL6wlK0fzACWFsz3DHUKA9YpIM1DgqLj7MwXHnr53jlyPg6aOnHHmrTD1IJsFBJ56esRzaeoQMxQFp/AXUOqfygObXEe2g9U+L9RHh2gyKTc8ACCIi5d0y8Y6ponkViF2BvwNj6QXKUpJdKiOhifv5E8ATUJKuLModFC8eXgjXkzSPwrOZPrqPfBjMWWNBUjGVezNQFjiwf1EGyZcmbZMxaOKVMfQmK8mcQSiYMqhqPmDuIIRMSd4vHIyEsZY14RIA8SVK5qUW91oEqcEp1LlzDLRmlZsj3AzM5ymxNgx2jWgq1CwLjd72iCqUVH92i9kHAnKVKOr848iQU3BD7jbzjejkKUPCPkPWDpeF3GdfkPzMbqboKapN8w0OvIxPQS/GOBBf84YfU5aVeJGobVTEdHib6ulBCkgCNRrIZkwoLm2xPwPSCO8VxiBSRkIuQ5IB2B1SOWsKPqq9pigNg502jGOfBAAAGgAAHIWEAVkgR1M4BTFKyZKbkqsSD5MfCOQhMvs1TkjwqDbBamPWGjBslKVHK50tjaIMSvIVyyn3x1Ob2JplkN3qX3SsFuZChpCyZ9HstaCBUTEhWYXQk6Gx1ES9xcuHcKWrKZ9FVTkxOR+ILT6pJ+Ud0rx4VXtYHzO3pHOuzf0bdxVyZ31rOEKzZe6yk2IZ8xA1jphpM6uAbyijTTNaa0Jp9IpKc7ApPh1GxZwOD/OM4VKUpCkpAsQkubjwEbW3gyqAS4YluZa2Y2G2h9YxhawHypUMxcixu35RR7ic8UlP8mi6GYiSUskkvYEvcuzkAQmNYFLSVJYjgeb8If12KBLBQYG+Ylm8m1isCQc28WwwcpXI5PVyjCK4fT8D+RUfxEoyaq1fiX0aHhEK5VMc0s7uIZLlK+8fQRys9SGkQV0jOAftp0PEbpPHlFclryg8Apj0P6iLVMkkSysqNgSzDbQevxihV+Oj6xMSpu7Uyc33VJAD8w4jJWaTSLNSTbtxHxEF0lelEsZgdAPeQ3uhDTzfBc6aEcDp5P8YkmTWloPNRPkf1jWYfU6cxzq8hwEeqK1L5TYAeZeFcmoUW5xHTpzTJijpp6RrMNf+qZiUpsyQPKIqrCpU9DP4xofkd2gOQQMymvcel/nEFPOOYl2O0K6emPF1tCOspZklTLBF2BNweh3iCdOYsQIusypCkl0vxTq8VzFMOzXCDL4DUdOkc0/T/ynXD1C6SEgKQXAI6Q2w2se1/O0LvqM0lkoUTyBIjKpc1HtIWnqk/Fog4SRZTiy0TaaXNAEwBxoRYjoRA6sEl7FQ/3fmIQpr1DeJpWLK4wFJoLimXikwtMuWBrYEnck8YkFOj7ohVQ4rnlJJJJZi2jixjBxkAsxj0VJUee07HYmttaPfWkk84WSsUSrWJlSgoWPnBsAdNQ6eeogVM9SRa44GB5NWqWWXccYPUgKGZNwdY12KDd8SXt5REqlSS9/WB69ZFhrCEp5n1MByoKRYJ8wglAJYi/+5xaGCqNAD5dBszxRP/V1RmKpmGq/2T5fzJ4w3pe3Cl3/AOn1PPKULb0jIFDmdJGqcyQ2gS79XhUuYoWc9L+94IkY+Jywn6rUyyRczJeRIbcqJb5xLWU3eADKp21CVFyNyYSKXJgbfZAcucoEGzjdhbo0EJxFaePrc+rtGtPQEJA8Tjin9bxsuj5nzYe94ezGisVcMpL+m+t4zIxdCS4YeRbYW5WgCuKU3FwA9riw24mFUrGJCj7eU/iBHv0ELDLy6MDiiwYrIkVnd96SyC/hJRcaWdiL7xKaOU4KRpoCR8BAFFNQxUlSC7aKB+cMJdxdI98Utg4R8BsueeJbqPKDJFSHudtAX84SqTyPrEbkaKVACOq1ffSzLSso1cj2tSbPw+MV6d2KlqDd4r0EFpq1hnPuZjyghGKL3CTx29IKbRmk+oJQ9m+5QUpmlY2SoAM+wI9WgebKOTKdQpj5/wDEP6WuSr2sqS9gTrGa2izgkWV8W0jWCq6CqUWj0td2TuXiNQLbu+kE0oCbnWAEhTYTBwUREMpPiEb6JbckknzgdVahBuXPAXMYIeqYUqcenHkYLTXSjdQIPO8VmdisxR8KAH3Nz7rRrPQsgOok8BGTAPqzGgA0tL8zp6DWAGKhmmrJ3CH+IHwjahogA8xX+0H4mIVo8XhdozsZMhrZSSxyj99IxSYfIL50nlcgQfkSkMbkx6XKBibivBRTfknpqGUhLSyoAnQKdzyeB59AQdCOtz7oirJKjLmCWWmFJCC7AKaxfa8Gdkcf+u0wJCe9Qe7ngbLTYqH4VM484NLoC31Bfq5G0by5qk6EiGc2S2l4gUpO8CjWaHEXDKD840RV5boXlPujEyWmBZksbRrYdEn1ku5vAitY8inUoskE9B842+oK5esC2akJJmP0qtJxPJMiaoxFR44EKeUioX0ppgfzVFjp8PSn2UgdHHwgoSbaf5L/ADhyYrpe0c5akA0U8IzDMpQSAlLhyzvpBwr1pDSpS1Bz7VhrseEGSMPzEWAJNi5LRGabMWdi7E/vpAbMaUUqZOUDMARwCVPp0/PeDa6gAQo5jYaBPG3HWCRIKWZgw9/VuEQVQUxBv5mA13MJp8sFKdWZtr8ekIzg0hJfupq24zgB/imLMuVbLa0Qmm6QIwUW35NYkStSP5UmXL5hJWr+5TxFJK06Zk/0u0WAJaJQYcFg1HPTkdUwuNSSoEcLRsatGy1nokn/AMYOlkM7Rslb6AQwBcKk7Zz/APX/AMRumdMJ9g9Slv8Ayg9+fpGRGMRyZGbVSU+SofKIQkDgLeQhaiXZ9naNlzH+HkIxgKvQVlyS/K3PaJJBSlSiSDwHBgBb4xrVTGDwtKzvvw1jGomr/EQwGnvgVOFvcn0iWYhQS4U/W3wgOXXqKhls2oNwekCxqC00gSYmSk6aRJJnhViLxLljAoHXLjWSnWJ1REmzwTEK13teJ5KrREpIF+OsRkkQKCZxCq7uXNX91ClegMcl7GdpjRzxNLmWoNNSN06v1Sb+sXTtziXdU8xJd5iFJSQ1tNfWORoXaEY6Po6ZXJUkLK05SAU5C7g3Bca2gXMpX8tCiOLW9dI5T9H+MTfrNNTlTyjMDpYaHVL/AHeUfQgnjTLaD1A3RVU0a/tW95/KJpdIN3PWLKFpO0YmJQASU6An0g6FdvuIJ0zKGgP6xA9XVlSieMCd5GsZK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AutoShape 6" descr="data:image/jpeg;base64,/9j/4AAQSkZJRgABAQAAAQABAAD/2wCEAAkGBxQTEhQUExQWFhUXGBcXGBgYFxUXGBkaFxcYFxgYFxgYHCggGRolGxQYIjEhJSkrLi4uFx8zODMsNygtLisBCgoKDg0OGxAQGywkICQsLCwsLCwsLCwsLCwsLCwsLCwsLCwsLCwsLCwsLCwsLCwsLCwsLCwsLCwsLCwsLCwsLP/AABEIAL4BCgMBIgACEQEDEQH/xAAcAAACAgMBAQAAAAAAAAAAAAAEBQMGAQIHAAj/xABCEAABAgQEAwUECAUDAwUAAAABAhEAAwQhBRIxQVFhcQYTIoGRMqGxwQcUQlJi0eHwIzNykqIkgvEVQ8IWNFSDsv/EABkBAAMBAQEAAAAAAAAAAAAAAAECAwAEBf/EAC0RAAICAgEDAgUCBwAAAAAAAAABAhEDIRIxQVEEEyJhcYGRMjNCUnKhscHR/9oADAMBAAIRAxEAPwDo8o2iZMQhYjImRaiFma7+WqJ6f2U9BAtYv+GrpBNMrwp6CAEITG4jRJiRMYxkRmPNHoxjLwHUV5SHCXEGLFoAX/LVGMEJqQCSeAME0s8LTmGkCU4/iH+kRPh3sn+owGFBbR5oyBGWhRjwEbERhMbkRgkM0aRI0YmC0bGMajVRiv8AbSeRSTAPtMk9Cb/CHizCbtHUyEystQsJCyEpBPiUo2ASNTciFfQpHqcPxFORtEnpc84BLEuCH57xf+0+DhyCP0ii1lFlOj9Y4m9nZQDMm7EEdLiJqekCrghXIFL+jPGkpQBZQDcyGhojC5agClRQeZceuqfWFcgpBNNJQBoX2cEe/SIKqlzdBxNh6wMZplllGYPxJUlSTfZx7oInTpRTZalHqM3mDASGbFapYFhfnsOnODZ9Y9OpBI5FtOLfnCiuqdgT5t8oGBKv6d+fSKRiTlIMxDGnQlybhyHYF0hz6g+sB0+KqzeAlJ5Ek8r6wLJwZc0u4CXbMfgBvFnwrC5MhJUf4h0ezHlb4CGlwSBBzbLp2E7bT3EqeorGgKrq6Zjf1jrCVuARvePnn/qAsvIUhJF9xfXXSLTjvb+auUEyh3Ya5SXUwHHaDjycev2Bkx82q+51wzADcj1Eb5xHzInFJ9z3i85LlRJPR78IFX2gnkl5y3f70UWZ+BXgXk7DJqFcYJRWK4xCqiU1o3k0K1EBIcmPQs8umTrr1ENEsvGCAzRTJnayVmyIStRCspJZKQxZXM6GLMumKVEasdeMLcQ1JDVGPcRBErtEjd4RGSeEDLSX0g1EFyLjLxyUftNBSMRlHRY9YoCmiInnCNIdNnR5lShrKHrAa0KUClBF4oYWSoDMQCQLXPkOMWeQtOjZBoz+Idd36wVC+hnIfJSQskB/CIJw5BCfEGJLtFIxCvqKdThRUg6K4H7qufPeDMK7QzFhWfa8K4u6YVJdS7x6KJL7aqc2BDwZK7ZJ3TG9tm92JcI3BisSO1cswfKx2Wd4VxYymhtMFoyRAKsUl/eEEIrEHRQ9YVpjpojql5UqUzsCW4sHaPn3GMTqJ04KUkqWFA7lmIJA4BxaO94lPZBY3NvXX3RV14dKCnYZtH/OI5JVo6cWPkrN8RlhbkjUP6h4oePYEVOUtHQZ5Sk5VqCQ+W500AHAkkgCFM2rSWMpLMS6jcu+40BERlBxKxkpHJsQoJ0rVFuID/OFhF/E/wDtGVRPCOnY1hCpw1LneKvS9lyZoDvl8SjxI2HL9YVNUFxdjXCMLppYMtUjvCwzvm3D+Evdn1hP2hwoSJuWSc0mYnOlKtUjcZtSBFhm0U1U5IQxHdhea4KWJCwvYgFm6xFj8nNUUwA2U6eAWFED/H3xOLdlpJcTnFStL+zca3/SDaGVmF7JAdT8vhFhxvAwsgsBlAAAsWub8dYQyZKipaAPCAHbZjYltBaL2q0c1OwinIKgS4QgW89zBEypE0gHwSpYYN9pRLD/AGjWEVSsgm7R5MtdgxL/AJWHKBxG5DJWKy5YGVJWTm1PtP4WPltGTUhKXUlirYGyfPlEGE4HPmKZCHLhNrkvshI1PPQR1fsv9HQsqqCXt4AyjyClaDoPWHWJsV5FHZxuXiBBV3amS730fjeBF1SCSSUubnrH1NL7M0gAH1eWQNHSD8YwezNJ/wDHlf2CLLAvJP32B01GVdOMMJcsI09dzExLC0DTVx0WcZwrGZIl1dQkbTl+9T/OOyUSEzJMtZ+0hJ/xEck7dIy4hP8AxFKvVA+YjqHZGdnoZCuCSn+0kRkYiq56EFlKAiOTPlrLJUCeEV/tsGmo5kQTgElInaXCXjNOrFvdExk/62WknwnURch2ekKLs43D+6KjUXrURb6WsRKCyssmynuS4swG+ukScqTbOzLGKjD6ElbQypSQoISkpIYgJDc31irdp5hllCVFKUqStQU9yoEG/wCXIw+xKrE5KO7zM90qSUuDZ2MU3tvKySZId1JmTCXLkZkskDlYnq0U9LmxTdRkm+6TOPNsZ0eIompMqYQXDOm/RSSPIxDXYLUdwtSCFAJNxZ7cIQ9nKLwgklLac+Z5RfcCqVAKTqDqDu0dOWNq/BLG90U3srhK5kl8rkKIMN1YCr7hi60ixLDIQlIN7QT9d4pjmc2VWOJz4YSQfZMFJpSEk3tF2+toOqfdGSZRDFIvyje4we1E5x2eqjUmaFWylh6w2RhxSqyn84dYX2flSp0yYCMq/swynUsshgPSx9YMp2HHioQicHKczlDZhwKg4fyhVidTqIi7RUaZSpgl5s8we33hzM75FZi5b7J4EiKXQzTLWvvJy85LNMUGI1Gu/OPPyq2z1cTqKRfiv6zJdxnTlSsb20WIx9XATp4ib8zo/nAGD1qEykrSpJzFWZmI+7lJHIe+CKmuBTmlEk6O1gfPcQ3NOOwcKlaMrOUlO+/Ll14xIiSnYCFVOTubwzkTBHPey1Ak6eJUwOCxDgDR+DQglyphqjNVc5ipuFsoHkCYsNVLClBRPs6CIJZF1HUl4DCDTqTNmW3T/j84k7MYGmUmetYBVMISD+EC/vVDCVkIItE6HShIJ2duZvF/T7lZDNqJWMT7MSZhYS0pYElvC78WjfDezqQQCkd2Lm37eLBKD5jygxZAlJ6H1Jb4R18UcvJjqjoZMhCUykJS4GgY33MMKdLCFdcXZtkgesGUBU6RsBDiDARrA9RWgFkjMeAjXvZn3R6wQEExcAVE2JZ02FdTOgokzmX0kpatCvvSkf4qWkxevozqM1Ble6Zix6sfnFK+ktPjkL/CtPoQofEww+jxK1yVBCmKJoUf6ShvimMHsWTtZhQmqS50gTAcO7pSlEkk2vwhpjE05kjlCidMWxYw0elCPqT53rEGHOM16UWMtS97CKn2fmE1CczuDvHQJykpBUrQRNqpNHbmfwQ/pFOD1CZyM4C0aggm/CFf1JIWQoBR1c3sC9uEOKbGabMppibxJOlS54BlLGdNwR8DyjYccMLbhFK/kcclyWyvKso7XB937tDjs/UeMN+3tC6slAKBJYK0fYiyk8yDtuCImpzl8T5QG1+KufKO3UkQScXRc1rAhLjfaiVTpKl7QyQXQgn7QBvwML8T7NyZ/wDMDjhHEdLsmwLGkVMvOA3WCa3Eky0kkPGlJhqJSMqAABAONyB3cZg2KcB7cGonqlCUQxYFtecXOrnCWgrOw9TsIqPZ2gSDKmgAFyDFjxCpQoKQoZgdRGkr6DY3T2Uepn55mZVyTuLXjeppJZdTByzlnLBwBy1gLGcPMqcoCYtUskEZi5ToWB84ImzAWUNxHnyTWj1VKMtoBmIuwsOAsH49Yc01UhSEoSDwLJYBTXeFM8tAUqcuWvMlRZRBKSxBa1uB5wkUNKh1UJIMQCedoKqVpIBSXB/d4SYxiCpUt5SQtZLByyQeKjv0EbjbBypbGE2aYh7wwZR0Blyk96ozVrGZUxjlLjSUNEoGza67wL3IKiEn1i0vTTStbIR9VBuno3SsgHpDpRcJO2VPwhN3KhqPS8EUlQSRKIc3ZjcAXLjhAw/DKmNlXKPJDI2T1iSYbJHnGi03HKN5msdhxjZJfL+9IYCawbjClU7Ll5sB56mJJk6/72hhWF1E/uk+EArVx05k8oG7yabvA4nlSnO1omzwQoFnz4WVE2PTZ0AzpsMRKx9IQeVKPCYR/cn9Im+imo8U9PFCT6K/WIu2XiplclIPvb5wu+jKoarKfvS1j0ZXyhRkdAxNfiBgNS7RJidR4glncGEa8XYMUG0Ui6JyGWEn/UJi34xeUUj2lWAii4BXBU1KmYRb5teEvMUCW9lMI/1NnVmT4QXyKcvsVPzE2veH/ZXCl0pmKmey1ufIRJO7XtlaUslX7EOUylFX8T7O22bcDpAXkOTJkkuE+wLPkXzrDJUQojdB0d+Y10iKRgie9zKUVS3cJUSS/Dpz4QeVkqUCLCxvq4fTheBqWWpBKScyPsndP4VPqOB8o6Vii40cPuSjOx/X0gqJYSFFJBCkkWuPs9CPlAlTTLK0KSsjKLp49YzQ12VQSdDZ+B28oXdvqmfJp1z5CSth4wB4k3YqA3HHhrHPOLi6LWpK0FJpZwEx5jlQOX8MCLkzE0oTNVmWAXMA9jMWnTpAVOF9jxhrikz+F5QrVaC3y2K8JJyIuwzGDVTg54wrwqcGSlw+Y76QSmagKUMwvbm8MKqsX9pJeZSFubhrFmbTrACbBn36aiLTUdn+8QM0zu1D2bZtdlB/hCGs7N1KCcoEwC5yHR9iDd+kcmTG27O+GRUkL5hvA8xMZmrKSykkEbEMREKpj7xHiWUiSWXiZSARl4sSfuj8+EBqnBmT5q2HTiYb4Xhail1uE6hP2jzUdukVxYv4pdCebLWl1CJKj3aJUnMlCEJSkBSsoCbB/Ie+MYr4Jsrd5QBV95SSXJ9RDBMhgwDDlAXaVP8AIPArT5kA/KO2LuRwZFUSWUXDwWvDso+sBIKkoOjOU7htTaBKO4blDGmDFJhZx2Pil8JJJlguQXBuOh090R1A8USUQyqUj7unQ3T++Ua1Q8UKMZnq8Uvlk95iWpXlBgSqV7J4Af4mJMYUw6/P/mMAzSKsPWCc8BBWVhuz9IkzwTFcp63vEJWzZg7cIimzYWYLOeQnkVD3/rE8yZDEgHtD4qacPwE+l/lFc7DTstdI5qKf7kqHziyVfiQtPFKh6pMUns9OyVEhXCYj/wDQgBR1TFi02X5wrnSHeHE4JmVIGoD6cRA+LyglZCRaKuJHlsD7LYZMXOJSgqQggKIZgTcD0EdAVT3YoI6i0K/o8Q0ueeM1Puln84sk+tlyU95OISiwJOgfTzMR7nVN8kvkheaJLgtpfThGMQnLcMAEmxId/PhBie1VCf8AvI9RElZVy5klSpRCkMq40s2b3QfkTRW6yqYJCTcMSd+IHvjNPUk6mK5OqiuYpY0NgNmFhBtJVbGOuLOaQ+K3i04dPzSUK3Yv1Fj8Ipkmc+kOcIqCxlv+L11hcsbQ+J06GtTTCYnMkMo+QPI/nFbrKeatGUApGlwYsS5+UAO0R1NV4Te5HvG8c1F3s59Qdg5qJypqp7Zvskn5aRZcNwmVJUVAlc1P2j7IKvujiBvzjZVXGJavaPEj4RrMopB4qMuYjayeZOpj1LMCZZzGx8SjyH5n4QvmLdhAXbKYkUypKiwmDKojUJGpHPhzMZIayr4hi/1qfNADEXH9PsjoQ3v5QGmhLpCnWtR8MtO/U8OJ0EMcHpjMQEyUEJdQcg5QxZ1HdXLXpFow3C0yQWdS1e0stmPLkkbAQHjinbGWSTVIBwzBQhlTGK+A9lPJI36w0KYnKYhmpJsC3E7+X5wNsBqgByBr7geHWIaqjE5GUm4LpJ1BFr8RcjziVinQA+cZE57gB9TDLQjdibD83ehPAF/31EO0p0jFNJTmUoC516nWJljTrDzd7BjXFUQYinKUTBt4VdDGarV+UG1EvMhQPA/CF8wulJ4pHwiTKo1mB09PnEVYvNkH9PuN/hEqOHG0DK940+YgGJEiyph3v8gIi76J8QOZkJ9lNyefCA2jGKN2cnPLUOCviP0g+YqEfZ5bKmDiEn0f84bTFQxIxmighWSYfwr+CovBVFHxVLT5g/Efff5xjI61InZFLbdZP9wCvnGO1VXlpsw9q1/OIsLOeXJX96VLV5hASfemNO2AH1VXl8Y6oXKS+xCfGMHryOPosrVqpZpIznvVbgGyEsPeYYdt6dVTRiSUFOedJFyDoVHboIXfRR/7AltZ0y/FgkRYO0Mxk044zke5KzEcn7r+p0Q/bX0K9SfRnTBCTMcq3Y8ItGHyhTSxLly1KSknQg+0BqDBxX4fMwIa5AJGcAvcEsdvlE223RocU7ZXMU7LD25BMt3JlrOl9EqGg5GK4J5SopLEp1AIJ90XbtBiCQkZVg6uxBa28cppp6TVrKtXBHrFIOV0TyceqLzhlS5DbxZMOolr8STlF2Ub+nGK9gVP30wqbLJDFw4zK+6DrZrvsecXdE5gw0is59kLjh3YsmTCgBB1FjEE2pcdCPfaD8Uo86cyfbA0+8B84QIUSg8TeOdliQLuR++UFSj4B5wnXVAhMwezorlzblvDZL5UgXcBubwDBFHLclR0GnX9IXVmDrqJ2eYookpDJSLLXdzf7CbC+p2bWLPIpcqQOHx3iNcxIuo+Q+fCNdD0DyadKEgJASlI0AsBAMoqupRIcuE2sNgeH6wbNnlRYWHLeIaJMuapQzlwfZSH8wTYjZxCtpNJvqOoNptLSPU3iLnQRDULcsnzMPBQoAZrczHplAlrBujQ5JlbKm1YfGMqn2FoMrKDLdi8LpzggcBBFCJMy4gqeLDrCkqIhmhb25RjBiQ4hWR4E9PhDJKoVoUwUndKlehLj4wrHRGqxiOrG/G/mI2lrJsdfjENRXSQMpmoSojMAVAE9HgJWM2GyRmQk6OHUeFy8Qmvli2R23eNEJ8CZaTYupRF9T8I3+rp4CMA5aJyE186UgBKUHuwA+yEvrqcwPrDJZihyMS/1kya/tTFK9VH5GLimoB3jIRkpMVDtCGqFcwk+o/SLSZkVntSP4qDxR8CfzgmL12Wq/8AR054JmI/smKb3GNu1NR3lOUB3ttzjX6NFBVIUkPkmq/yAVF1pcPTMVlCUuxNxa0Wg2lZKVOVNAv0bU5l4cgObzJpY21VDjFlHvaEDeoL9BImH8o3pClEoJytdeg1Y3Ig1ISU5gym0OrFmLHYxKV3bOlSV6Npsxmc7/OEuOzGUrqOHAxLNrULKSMzJ1cNu9uNoW43PCiVB2JBD2sx2846sGGSmm0eX631EHhlxaYvx6cSJYvdUz3JQPnGvZDsrTTJcydPkvME1SQrPMDoCUkeEKYXJGkOJMoWCgCQVHjqxtDSTMATlAAuehJ+yeELn1K0yvpfihUl23ZBLp0yglCE5Ug2F+LlydX4w0lKtAFUGy9R5conlTbtEb3s60qVIZSlQlxWkynOkWPtAbHj0MMUTPSJu4GoPkYxikT5RlqKk3Sr2k9Yt9DJyBwAVAAB9Ehm8yfhGk/DpZ+y3T8tINlHLLdW7nzN4QagaodvGssNh4Uj0uYreIVylFpasqRswv8Avm8exPFjMUQg+AWcaKO7fhHHc9IBeJSl4KqIfLr3SpCwUZrEpunz4Jc8rIc6w1wKfLloOTxLVqv4BtRZSS34torEtOUMCd9SSb8zGyq3KQSknfMkaF7aXdy+h0c6QlR582t9LK85qDgnrrRe0Ke5U/S/ujHeTD7Iyjnr6RWaXEw4uxGmZ9tAFDoBfiSXh9TYko7ZhybZ/fb/ACEXUkznaC0S1n2tIT4zKCVP6wz/AOpoNnY8DbiLcbgwmxZBUrM/ltDExfKqnLEWMVXG+0s+mqlICMyBlKTyIB+Lxa5k1KRpCLtHVywElRAJFn3u3ziuFrltWSyp8dFuwmv76UiY2XMHIO37aB61BTMCtlBj1H6RigpjLQgE3SG68Xgqd/EQQNdR1ETnTeisLrYDMG8LMXwCVULClJINvEnhqQduMMs7x6WCVAJs/p5wqbTtFKsJwmmTLQJYT4E+FN/EBqznVngg9z95fuiZFJ4SE6i994i7gcPdGAfMNdU5lkhKE3LBCQkDlDHCq1QsSYbdnMJHcGYoAqmaOHZI0bqb+kDVtAxcQEKxpT1Dwt7Uf9s/1D4GPUqiIxjxeUDwUPeGgih/ZnFlyKSeqXqmbLJHJSVJ+IEdqwvDlyyhaFla1IDpmEBAzAEtlS7vHJfocCF1cyVNQlaFy3yqAKSUFwWO4eOzVEzKlRGwtcjcBvSDb6IyS/UxXhdSqYiUpSPApM5SCVOr28qnDDdwL6R6iqpwklpSQnx/924uSbZYHSoJUe7SJYy2Sl2AJBIEbYW/dLudEltroWTFXBqP4/2c8cqc19/7V/wrFVXhM+XLKpqFFvAkJUlT8VuMunOHlUoFgULe1syNkjfpEycPQUKmqS60uAeDBhEVUnxjmT6afKOx5OUqvueV7ShjWk9f5YHjMhU4pWhcyUQlZYZFAv4hm0I9lrQ0wGuM2VKnFJT3iQcp5eEjmxBv0ieXTuU/1N5O0OF0KBLEsAJCXytseMcE35PaxLWgWsV4AeBHUX0MaSV3iKaSUrSbKAuOlwRyLRDSzbAwCgxXeDadZCbnzgJJdB4iDKdOYJ4M5gmJApS3AHnw5wixnDqggpM3PL4IGVTcFAbdNYsNTVJQn5Df9IHlryBUwpuXLA+e8LKNjplOEtrDazcGjUiLJ2kwL6wlK0fzACWFsz3DHUKA9YpIM1DgqLj7MwXHnr53jlyPg6aOnHHmrTD1IJsFBJ56esRzaeoQMxQFp/AXUOqfygObXEe2g9U+L9RHh2gyKTc8ACCIi5d0y8Y6ponkViF2BvwNj6QXKUpJdKiOhifv5E8ATUJKuLModFC8eXgjXkzSPwrOZPrqPfBjMWWNBUjGVezNQFjiwf1EGyZcmbZMxaOKVMfQmK8mcQSiYMqhqPmDuIIRMSd4vHIyEsZY14RIA8SVK5qUW91oEqcEp1LlzDLRmlZsj3AzM5ymxNgx2jWgq1CwLjd72iCqUVH92i9kHAnKVKOr848iQU3BD7jbzjejkKUPCPkPWDpeF3GdfkPzMbqboKapN8w0OvIxPQS/GOBBf84YfU5aVeJGobVTEdHib6ulBCkgCNRrIZkwoLm2xPwPSCO8VxiBSRkIuQ5IB2B1SOWsKPqq9pigNg502jGOfBAAAGgAAHIWEAVkgR1M4BTFKyZKbkqsSD5MfCOQhMvs1TkjwqDbBamPWGjBslKVHK50tjaIMSvIVyyn3x1Ob2JplkN3qX3SsFuZChpCyZ9HstaCBUTEhWYXQk6Gx1ES9xcuHcKWrKZ9FVTkxOR+ILT6pJ+Ud0rx4VXtYHzO3pHOuzf0bdxVyZ31rOEKzZe6yk2IZ8xA1jphpM6uAbyijTTNaa0Jp9IpKc7ApPh1GxZwOD/OM4VKUpCkpAsQkubjwEbW3gyqAS4YluZa2Y2G2h9YxhawHypUMxcixu35RR7ic8UlP8mi6GYiSUskkvYEvcuzkAQmNYFLSVJYjgeb8If12KBLBQYG+Ylm8m1isCQc28WwwcpXI5PVyjCK4fT8D+RUfxEoyaq1fiX0aHhEK5VMc0s7uIZLlK+8fQRys9SGkQV0jOAftp0PEbpPHlFclryg8Apj0P6iLVMkkSysqNgSzDbQevxihV+Oj6xMSpu7Uyc33VJAD8w4jJWaTSLNSTbtxHxEF0lelEsZgdAPeQ3uhDTzfBc6aEcDp5P8YkmTWloPNRPkf1jWYfU6cxzq8hwEeqK1L5TYAeZeFcmoUW5xHTpzTJijpp6RrMNf+qZiUpsyQPKIqrCpU9DP4xofkd2gOQQMymvcel/nEFPOOYl2O0K6emPF1tCOspZklTLBF2BNweh3iCdOYsQIusypCkl0vxTq8VzFMOzXCDL4DUdOkc0/T/ynXD1C6SEgKQXAI6Q2w2se1/O0LvqM0lkoUTyBIjKpc1HtIWnqk/Fog4SRZTiy0TaaXNAEwBxoRYjoRA6sEl7FQ/3fmIQpr1DeJpWLK4wFJoLimXikwtMuWBrYEnck8YkFOj7ohVQ4rnlJJJJZi2jixjBxkAsxj0VJUee07HYmttaPfWkk84WSsUSrWJlSgoWPnBsAdNQ6eeogVM9SRa44GB5NWqWWXccYPUgKGZNwdY12KDd8SXt5REqlSS9/WB69ZFhrCEp5n1MByoKRYJ8wglAJYi/+5xaGCqNAD5dBszxRP/V1RmKpmGq/2T5fzJ4w3pe3Cl3/AOn1PPKULb0jIFDmdJGqcyQ2gS79XhUuYoWc9L+94IkY+Jywn6rUyyRczJeRIbcqJb5xLWU3eADKp21CVFyNyYSKXJgbfZAcucoEGzjdhbo0EJxFaePrc+rtGtPQEJA8Tjin9bxsuj5nzYe94ezGisVcMpL+m+t4zIxdCS4YeRbYW5WgCuKU3FwA9riw24mFUrGJCj7eU/iBHv0ELDLy6MDiiwYrIkVnd96SyC/hJRcaWdiL7xKaOU4KRpoCR8BAFFNQxUlSC7aKB+cMJdxdI98Utg4R8BsueeJbqPKDJFSHudtAX84SqTyPrEbkaKVACOq1ffSzLSso1cj2tSbPw+MV6d2KlqDd4r0EFpq1hnPuZjyghGKL3CTx29IKbRmk+oJQ9m+5QUpmlY2SoAM+wI9WgebKOTKdQpj5/wDEP6WuSr2sqS9gTrGa2izgkWV8W0jWCq6CqUWj0td2TuXiNQLbu+kE0oCbnWAEhTYTBwUREMpPiEb6JbckknzgdVahBuXPAXMYIeqYUqcenHkYLTXSjdQIPO8VmdisxR8KAH3Nz7rRrPQsgOok8BGTAPqzGgA0tL8zp6DWAGKhmmrJ3CH+IHwjahogA8xX+0H4mIVo8XhdozsZMhrZSSxyj99IxSYfIL50nlcgQfkSkMbkx6XKBibivBRTfknpqGUhLSyoAnQKdzyeB59AQdCOtz7oirJKjLmCWWmFJCC7AKaxfa8Gdkcf+u0wJCe9Qe7ngbLTYqH4VM484NLoC31Bfq5G0by5qk6EiGc2S2l4gUpO8CjWaHEXDKD840RV5boXlPujEyWmBZksbRrYdEn1ku5vAitY8inUoskE9B842+oK5esC2akJJmP0qtJxPJMiaoxFR44EKeUioX0ppgfzVFjp8PSn2UgdHHwgoSbaf5L/ADhyYrpe0c5akA0U8IzDMpQSAlLhyzvpBwr1pDSpS1Bz7VhrseEGSMPzEWAJNi5LRGabMWdi7E/vpAbMaUUqZOUDMARwCVPp0/PeDa6gAQo5jYaBPG3HWCRIKWZgw9/VuEQVQUxBv5mA13MJp8sFKdWZtr8ekIzg0hJfupq24zgB/imLMuVbLa0Qmm6QIwUW35NYkStSP5UmXL5hJWr+5TxFJK06Zk/0u0WAJaJQYcFg1HPTkdUwuNSSoEcLRsatGy1nokn/AMYOlkM7Rslb6AQwBcKk7Zz/APX/AMRumdMJ9g9Slv8Ayg9+fpGRGMRyZGbVSU+SofKIQkDgLeQhaiXZ9naNlzH+HkIxgKvQVlyS/K3PaJJBSlSiSDwHBgBb4xrVTGDwtKzvvw1jGomr/EQwGnvgVOFvcn0iWYhQS4U/W3wgOXXqKhls2oNwekCxqC00gSYmSk6aRJJnhViLxLljAoHXLjWSnWJ1REmzwTEK13teJ5KrREpIF+OsRkkQKCZxCq7uXNX91ClegMcl7GdpjRzxNLmWoNNSN06v1Sb+sXTtziXdU8xJd5iFJSQ1tNfWORoXaEY6Po6ZXJUkLK05SAU5C7g3Bca2gXMpX8tCiOLW9dI5T9H+MTfrNNTlTyjMDpYaHVL/AHeUfQgnjTLaD1A3RVU0a/tW95/KJpdIN3PWLKFpO0YmJQASU6An0g6FdvuIJ0zKGgP6xA9XVlSieMCd5GsZK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8" name="AutoShape 8" descr="data:image/jpeg;base64,/9j/4AAQSkZJRgABAQAAAQABAAD/2wCEAAkGBxQTEhUUEhQVFhUXFxcUFxYUFxQXFBcYFRQWGBQUFBcYHCggGBwlHBQUITEhJSksLi4uFx8zODMsNygtLisBCgoKDg0OGhAQGywkHCUsLCwsLCwsLCwsLCwsLCwsLCwsLCwsLCwsLCwsLCwsLCwsLCwsLCwsLCwsLSwsLCwsLP/AABEIALcBFAMBIgACEQEDEQH/xAAcAAACAgMBAQAAAAAAAAAAAAAEBQMGAAECBwj/xAA+EAABAwIEAwYDBwMDAwUAAAABAgMRAAQFEiExQVFhBhMicYGRMqHBBxRCUrHR8GLh8SMzcnOCohVTY5Ky/8QAGQEAAwEBAQAAAAAAAAAAAAAAAQIDAAQF/8QAKhEAAgICAgIBAgUFAAAAAAAAAAECEQMhEjEEQVEiYQUTgZHRFHGhseH/2gAMAwEAAhEDEQA/APaDWq3WqwpqtVusrBNVRPtkxTucOUInvVoQQNPCDmVrw+ED1q915j9uVykMsIOslxRHHKEZZ91fKsY8LUuI4wN/PX61tLJ4nefnT+17HuqaStxxDa1eJLagorjhn4JneNTzjahXbFDRKbhSwsyEpZSFKgaZ1KVoB0GvlSxkpOkykscoq2tCtSEjrGnmenSh3/YcqcN2LZnI75BQAVtuRQz+GEfiB85FWWKb2iXNALCdatuAsxBNAYbZtJ+JQnroPnVpt7RWTMlMp5jXhNcmbktUzpwpd2HW52p/ZKkVXLRY5indkuuVHaiy2StIoogHSl1qNNKnKiN6unoVx2Vvtd2URc5FZfGlSTpAJTmGYa6bTVs7P9ibdiSkSknNErGsCFCFaaRvO1QzIq1OK8CQNyAB00q2F6aOTyY7TI0aZl8BomljKd1cSaZXxhISKWXjwQjU8Ks5JLZzpNvRDkz+8UciyIII3pBd4ogJCG95BUeXSrMzeQyhatyBHUmkjNSeiuTE4RTZtQAgHjvzNGBPAbUtaEnMr4uXAUcy6fKqkCZ3QaVsGRXLhkRIrGtopJBQAsamtgVu4+KuQaCAbipGBrXIqRFYwDiTHiNJmWgHUHkoVZb9GxpJdogyPOgZlwTW6hsHczaTzAqeiOarKysrGI61W61WFNVlbrVYJqvMftPs899ZqKZQlDhVO3g8aQDxkgCORr06qH9pD6e8tm83iUHjl6Bs6/KkyOospiSc4p/KKRbqLilE8OPU1G9ah5EkQsFSZ8tvpUloFZMqdD4jPrUGCKUSpJJKs5Uo8pAAHyNef1tHsZdumVG6tIVDief8FS4dhGcnLMcpNej33ZZp9KVLJSRMRxngaEGGpZEJq/8AUNLXZwrx05b6KU5gxzAaiglIdbkAKAnSCR66Vf7e3ClqJ4DT9a3idmEp8KZ0q+LzJpU9k8viwb1opX/qFzlAIUojjpJ+Vab7Q3DR1SoeaRH6UxF6cx8JEanSduO9SuXrb4iQY0IKVJPpOhqizTq+K/ZfwJ+VG65Nfqw/B/tAcAhTSF/9ykK/amzfbdEy62tA56KHun9qR2OFAqEDTaJG3lR+M4elsCBlnWhLLB6cV+mv+f4GjjmtqT/2XDDsTafTLSwocY3HmKu7CZM8AMo9NzXzN/6j3bneMkocSdFI4x+YbV7r2I7V/emy08kN3DYGZI+FaSBDqPOduFPDGqco/t7X8ksuRulIY43dZEqVy2rz25xVSyRNWPtlc6ZQapdvbKW6hsTK1JTpvqRJ9q4MsucztwwUYWwXEL65LgZtG8y1AEuLgIAJI0nfY16lgTD/AHbYvFtqWkE/6ScqddAI4wBv1qudrrdLF40lIhCGEpbAmYC15p5mSDrzqz4M6HEJJJGoBKo2+ldmP6VxOLNkc3b6HjbPIR+tdd1Q6sXRmyplUbkbe/Gp27gK6U9kjtKIrlaoNSVvLNbswtuzrXCTRtxYZvhOvXagFJKTB3pTMlBqRKqGCq6SuiAIvXQEAmkb93rsd6dr1QaSXC9KAWWTCHJRR1LMCcBaSR6+dM6yGNVlZWUTEQNZXKTUd9KUyDETNYUmoe5vG247xxCJ2zqSmfKTrSC2xh1SgkKBE6kgGASBPzFVf7ZMDVcsFSdXGT36E8VNlIbeSB0KUq9abizWeltuBQlJBHMEEe4rxb7T8YCcSSs6i3CEwN9fEv1hUV5fhmNXDBlh91vj4FqCTykTB2G4pzbqevriVrzOOQVqI3gATpttU59Dxu9F1WgpUCggpWJSobQoaVDgLSm1lKo1WFA850P096fKwxKGkNj8Aj60G1ZHOFAfCQVeXSvNfwezy5Kx7cOwAKTXmtMboyKXkVmTj2BqaO4OtMGl94Mqt+u/rzqApiiGdaMZUZxsFfwHNO3Ig0K32YQ2klSRocwAnfhrVkaWobiR86Cxu8ytkwQPT966Iz0TcNlcsrcoWVkwJ9SeQpl2hQF23erHwBUEfENJAPDWKCZJVCo9+HlVjZsg9buNK/EmhF7M4/Sef2FgX2i6hrQOIQoq8JTmO8bn0r0HAGu8vDcBru0NNQlSVEpWVSMhB2ywTv8AiFW3CsHaRbobCEkZEJOYAzAG871I5ZpQnKkBIOsDYaQAPb510SfCL4nCvrmrKPjdzmWSahwO7TbvfeFtPOZUnu0NpzStWkmdgBPvVqft20a5QT1+lBG7BOtcUXxdnfJqSoUYnfvXi0OLZW2UFQSmI0VHxE77DlRCbNxQhSykch/IojFMQToE+tZhdzmFU/NcnRJePFbOWcGV+F1xJ5g0yw568aVDimnW/wAxlLg9tDRLT4AlUAVC7e5zlQJA3Vw8hzqqlx9ivGpeiz2ThWAoiBwHXiakvb1DKStxQSnmeJ4ADielKlY82y0tbsJQ2iZEkQOEc6qWH3q7w/enhAVPctnZtG09VqiSeWlPLIoqyEcTcqLYntRJ8LK45rKUk9QNT7xRDeKNPkIIU24fhzxCuiVAkHy36VVVrg1207+/qNj51zx8iV7Oh+NFrRYnElJIO4rgqrp+7S4hC5Gb4VeY2NJMdx9q2aU4sgwNhvXYnfR58lxdMsFu5II6UiulRNUxH2nD7v3qUeKYCTyplg2PG5bzqGUnWKbixeS6O8SxNxoZm1qSApKiAdCAdRXqlq7mQlQ4pB9xXkOKjMhQ5g16R2MfK7JgqBCggAzvoIoDRHVZWVlYchZG5rTjoHGTUgT4aCcaG81gC7F2obcU2nVQObKPFtooeRgxSJnFjcNpcABebJ7xI10IAebTzCkwtHOAatbaqpnafDzaO/e2c3dmBcITqcv/ALqRzTr6KVzqsJemI0eRfaD2aFu93zHiYcIUlQ2leoIPFJnfadKM7GOIZEn/AHOfnwr0i8tkOpLZyllQJbg+HMQVOMSNe7IlSI45xwFeX4lhC7V8AZu7VKm1K0JHFKhwI/vUfIg6+xbDJWel2LveiaZ2VuMi+ulVns9eAJFWFq7AEV5p6KegV1EaUCvSjLh4a0quF0BkRXD9SYc4ZoFW9S272U1qGTLWwuKrvbFta0jLwIMc4O1FtXJPQVjtwg7rSPMiqx6BJ7Ko9jim0gBkqHHXVPpGvvVs7L4kpyEoTJVAkDnzOwoZtq3KtxJ06VcuybCSsZYyoTpG3IfWqRjtUSnKUU2ywN28RMaADToKBxJyD5CKZrO9VzF3tT61XyHUaOTArlZX8Wv9SBvSttZJmiHGZM10kJSJPCuGzsoHuEwNdzRWD3IGhpZcv5jULbkGmTrYbvRdw6hQggEcjrRSUACAIqvYNc89+FPQ4VcJJ2jarRd7FlGhB24vg3bKbkZnf9NI55tCfICirQhCEpGwAA9BTDEsHadRDqQVDVKjukjUFJ4UlDkgUMt6BEIuFcajaerlKpGtBuGDUWikWN7m3DzamySMwgKTopJ4KFeT4tZONqcafJJTO5MKHBQ6GvUrNyhu1WBpuWgtIl1sEpjdSdyj6j+9dGGdaZzeTi5LkuzvCPsgszZoUtbhdU2HO8CvACpOYQnYiq/2FtFuuhpY0kyRySeFN+yzjvcd0pxfd7BGYwByjgOlWLsbhgS+4oCAAAPWupNrs4aTeixWWBst7IE8zqaaNAAQNK5NYlYmOdEYlrdardYIK7cgfv1oR5+eFSv28gR/BQYJnIrRXCfxDp1phTEuGplJCkkHUERBofKZqZo0KMefqtfuzps3J7hfjtlTqIObuUngpsguJ9uFQ4lbpuWld6oACFFQ0Gshu7A3IXqCjgZHKrj2pwZF0yptYn8QgwQoaghQ1HnXn9leOBwNukFaFKDbqhlStYHjadSBCSEjWNDotOqavH6lTEenorrbjjCihwFJBjXykEdCCCPOmdvjHAmmWMYeLhsLEpIByJVCVQD42X1nZYOqfMcFVRXCUHjB+EkFMgGDIOoIOhHA1wZvH4u10d2HNaLp9+njUhVIqo296RTazxEbGuZwOhTC31xUBeru4XIoBS9ayQXKhsl4LTBPtQRwxoK0lM/1KiuUIppZYaHN1eVOrXQYy9ghwrL4m1qPHKrxa9FV6r2FtCm2SVCFL18hw+tVfs52alZ18IEqOseQ6mvSbNnKkDp/BXRjV7IeVl5fSjpxkEcvKqT2ptHGhMZkfmHD/lyq8LVUL+og7HcUcmNTRzY8jgzx13E+FBv4jOlXTtH2GQ5KrYhtX5TOQnp+WvOb/D3bdWV5CknrsfI7GuN4XHs7I5VLoOQ7Ndg0Aw9RSCTQoKY5wl0A61c7dQCQRvXnDayDV4wBeZsK608HuhntA3ad1wtqbZI75SdEyAoJOhUBxqqdnEXLcMvNLUBoFxJH/L969KXYNuoUl1IUFCD05RyIr55v8PxEqcaz3Cm0qUAFOLggHQkT0FdCgmtnLkm4y0etAg6ggjpqNN9qicTXiuC41cWaz3aiBPibVqhUbyOB6jWvUuy/adu8SU5ShwbpOoMb5FcfLekyYaWh8eZSdDi0eptbPxVeWCDTO1eiK5kzqHJtc3iQNdyBx6jrTHAXEstKcdITmMmeQ2oGyuYiKQfaGkpb+8AqKE/7iBJy8lxy58q68cm9HDmx8bkkWK8+0C1bPiJyjdUGKrY+0Vq4xO0bYUS2SpKjqASUnKPlXjeL9pFOgpSISfel+CXxZuGnPyOJV7ET8q6aVHJcmfZU1lQ2rudCVDiAfcVqkKGGKgeYChrr/PlUZua2m5mnEOAjgo+p+vOuu6itukmhGbooOVfw8+XTyo0CwrJXnH2o4MEINwnwgkB0zAH5VHTQkwM3AkV6YlSTxqO/sUOtqbWAUrBSQdZBoxlTC1Z5BhGJd6M6tcsB1AGqoBh4J/OhOw4gLTrCaXdrktlaSSJdhRAglYKfBchXBStAUj4h1FL02y7G8VbmT3atNdVJ0UnU75vCRyyx+HUPOly7dUvVBcKcsEATrET4REnLtKuFWkk0InTA1IUgweQIPAg7EUYwSaZXNsh3woJVExM50hIA1nUCY+IawNaXteCQdwYriyYuPXR2Y8nLsLbeUBrqK574GkOI3y1KKT4QNh8QOsDPG8wfavRPst7JIumxcXAzN5ilKATBKY1MEGNdjyrfka2Z5iui5pzht7Ea8a9Dd7BWJMhpQ8nF/U0ThnYi0bVnDWYjbOpSh/8AUmPlSvEGOag/smwQwFKEFZzDnEAJ/f1pws1pJgVFmk1RKlRCTt2clB51w6a26vlURWaIDmuLm0Q6kocQlaTwUJqQGpGzRAUPGvs7Hx2quvdOH5JV9D71ULtlxhWR5CkH+oRPkdj6V7mmDQ99ZtupyuoStJ4KAI+e1SlhT6LRzNdnibC81Xbs+7lQBwNGvfZ8znzMLUj+hXiT6HcfOjMHwXJqsAkEgDy0mpLDJMv+fDid4TiTbjpQlQVk+KNQD+XzqiM9o2rm5eSkRkcUnzA0miewTAYv7pgmcrqh6KOZM+ihT/HOyVuwpb7LYQtZlUbE86vxSVHG5uTs8ev+yZdv1Np0SfGTyE61aBbsWuXKpKQiOUmKX9t7lxvI80rKfgURyNUvEbwL3UT61RRtEW6Z66tAX40kFKgCCOIOxqFuU0t7A3WexQN8iloE8grMB6Zo9KeKZ0rzMkeMmj2YS5RTCbO4502ZfEQdQd55HcGkVsmFa8qLS4U+XKjFjONlU7Y/Ze27LtjlbXuWTo0r/p/kPTbyqs4X9nJUP9ZwtqHxIIhQPrXr1u6RqNRU93hqLpuFpJjZSTDifI/Q6V1Qyvo5MuD2ix9nVD7s0AZhITPkIrKUdnbB23ZDYX3gBJSpQhUHYHqOdZVLOemM1tVDtRmccajcRViRpxzZQ9axaAoSKxtPA7VHbKyLKT6daICMygSnVPFPLqn9qZWVylY0OvLjUakRQ17hCXUkAlJ3SoEgpPAilYyKZ9rvZ/MlF2j4kZUOQJhBV4XDAJ8JPlrPA143YXKQ4IM5ilXiGxEoIMR/SfWvfcGu3iVMukqIORSVeKQd99xFePdpMFbNw+lpotqQ4vKhPhSC2qSgFRjVEER+YcKtjvoWRE07kYakpBysR8Ukh0BYGvKZiolrzPuHRXj8JMnKNIUQo+MzICZ4SdK7RhrgbJMONGHWlJ+JKleLOgqgandPnx3js7dIA1KSZKviSSNiZ1BKvgHQGqSj0BOix4D2Y+9LAA0mStQmZPiKj+KYIJB6Jgaj27B8PQwylpseFI9STqSfMzVJ7BJ7xltTYMEScwSFA7KzhOgIIIjpXoCRAqOZ06Gj8mu7HGuiqtVG6aiOZmmhbi4gwPeh8RvMsAetEss5kpJ3o0KRhZ410kzXamqFbnMqNgPTrWowTkqZtOlQNuT6UShY41jEUwamzSK7KQa4yR5VgguLX4YaKidT4Ujmo7fv6UNgbpIkmTSjtpZqXkWCSE/gHEzqqOcUTgKilKSQQDtPGsLeymOJRZ4zcZiEpcKXgTp/uJ1/8gqrd2m7T2iWTmeQSRskgn5VWvtX7PG9W0WCnvkeBY45TqJj196VYZ9kICAt95RV+RsAf+SqV9hSKt2jx9h1pTaEkk7E1QTbnia+iLf7OLMJSlTBBJ+MuFSj05U+w/sHYtEFLCSRrKhP61raDxPLfsybV90KQhUhxXA6hQBBHPl6V6Bb4MsoK1wgf1bn0p3j9nDSltnKpMR+UCROnComXu9tl6ycpPqkf2qLxJybZ1RytQVCxWFJCCtK5I/DGlauLFGUSTnUAYHLzrfZ+771qDvJBFEXY0bPHVPqNR8ppeC+CnOXVnFm2hsJ7vMZB1VrqP4aLw+6iFT8Rg+cwaFQ0fnm/cfrUKkwkjkqT66H6GqLSVCtW3Y4+8gSCdv8/Wt0E4UqgkTIFZVCQx7yRW03EaH069KGSsRWlPA6VU5RkgiubtjMJHxJ1HXmKASpQMpM9D9DR9pchXQ8QdxWCSsrzImsDwSJPCtpTBkbH9aguCASDtQMR4Y2lSlOx41QD0A2/wA15t26w7u79awUgPBt2SJIdT/pjcxCwiJ5pHOvQGz3SpnwH+a0l7eW8u2yoSQvvbc5s0eJsuIkDfVo+551TFqQJdFCwwJSotAFYKllB0Ue6X4ltp/ClTapMciDUnYvsu7cpIEJSYClkKyFIOUjU/ENxHHNwNWTAMDU+4oBQCW1oUF5ScvgbcABUr4oWpE8Qda9BsLRthtLTScqEiANSepJOpJ51XJl46XYsY32c4Rhjds2G2x5qgAqVABUqNJMUZNRiTXTiwnf2rjbtlToqigLi6iQN+PTpXN7dZRPGlLzkJHM6mmSFbOXF53Ejr/mrFbqiq7hSZcKuWnrVgQePKgEku16GN6HIypHWhVPRMmp3XQpuRwpqBZNagQeZqU6aRwoJpwwPKpHrggjroaBgpAkGP5FcvuQQOBE+dRsOft71w4TGv4TFYIDiLhEKT7dJqLxd2Qd0KkdRv8AWiLwaHoCaGsbgKCTwUCPUbfKt7AdPsJKkvAQoZZ6jjPPSmDj6TIBB46UnGZJEapBKVDodiPeprWySk50iDqD1pPY3oLN4laCUnxJ8UcdK2Mfb4Zj5A0utLbxGNCCUny/waKsLUZddwSD6UAneI3JW2co0WlQIO/Kk/ZMkNqSrcLKCOhGnzmnr8Jy8pj3pPHdXTqRs4gOp80nWt7THjtNHGB4fkL4A1zgjy11FNzagpBO2YacjsaWMXeW5TPwuDKfPh9KauEw6noFJ/nmKyQZN9gN20ULynbgTx/vUa0pBzKOihHrsaOxdHe2+YbgBwempFLSAtpxPEDOn1E/vQ4lFPpsLtGxl9ayhrV3wisrIMobJYrgb6UzXZIT8SielQwDsIFVOM4TpUqVneNedaitpVHGnAHNvSnXfjQeIpJRPEb+VDO3wzaHaj0rCkHqD+lDoIDaDvEKQeI08xQWPNKuLe3CMwWH0xlIBCghe54CjcE+KaOwi3Ke8J2znL+kj3rXxdm7RJhtghhsNo81EmSpUAEknfYDyAohIqQ1yVQJqbdjGPORtvQilRqamRzNKsWuoECmSFYK+9nXHAa0JiTpSBpNFYa3oSaluUA6GiwEeEA5PPX1NNXlZE/rUFhbwBypjcMSmKEQsSqIJoq25CsXYkbVlsjxUwoYTsOVCOO6nSsauSpesJH4QT4lcyRwqIDxEGZnT9qAwU05XTx36gH23qK1tyVb7GiEokHmCRQCQETHtShheRKv/jUZj+nf5GnDBjfgRProaUrsVIuXVASy7lUTyXGRYI6gJNBmC3NFBXBQn23+R+VTI0JHPUfWhG0lLSUK3Rsf6dv0qdxwBMkiU6mNTFCRkBMuFN0tJ2WhLifMHKr6e9NEGFkcwFfQ0jusTaKe+AJKDl5GFbg9NAaZs3YWhtwHTn0PP1rSQUT4kmW1RuNR5jUfpQGJIzdy8PwkBX/Beh+ZFM16g+VL7NXesFPHxI9Qf8UvoZOmJ75HhJ/E2cw8gY/SKsilyUK4KEe4kUnu7U97r8K05T0JT/amrjcNAD8EfKi+w3qjnClS2UngVIPoaTMO5HGwdjmaPoTFNrIw44OZCx/3D9xSHtB4Ss7FC0uDyI1+tb2ZHds/AKTuklPsayk+LPw6opOioV7pE1lTaZ1xppMux610DULjoHGow9PwgqPICa6Dzzi8u40oJDilHSj2sGWs5nDA5Df1ovukg923E8TyHM0HIKQJa4WpR/WjLdhTaspiDtrR1ukNo0nUzJpTil4kECfET+u1KmEkwVMCngOlDWrCW0id41/tQOJYiRBSJA38qZuwLQ0Uqh1uZlRwFBM3wWmUnz5joahW+UmaCMw+6uABSMys5jtwqa5fCo/ShX3opgBrSwBFbzgmkwfNF2UlQoGHjjmVAA3NG2r2ZNQXVvKRHKuLTw703oAWl4UFeuJEgbmo79wNeKJJ+FPPmTyA51U77GCucuqZyyPxq/Kj+nrQSCN3rxMwmCo8ePpRbjsLbUeI+YpFaNFsFatVnfkP6U9KYrbJaBJ8STn9DuKwR934CpHEa1Ep/wARjiPmKUfeNJnef0mum70KUQPwwffehRrGCzOUniDrUAd0I4yR7ihHX4QNfhM+hOv61GHvn/esYmU/MSRrKTHP+TVXtbx1F8UrEtuDKTOokZduUipLa5OsnVDpPmCSP0IqTHAMwWN9KZ6i6NFfUrK5aYY8gXlu67mSZU3GikgKnlyirR2McJZUwpWbQwdtRS/FLsB5pzg4nKrz2NC4Zdlp4gcCai5utnRGC6LXg2L5T3bm2wJ4dD0orD1ZH3UczmH1qn4g8cxO5Oo6g11Y40sqDhMqTp6DgaVS20F47Skiz4riKcyhsUQfUKG3vUeN40tspCAClaZk/SleI3KFOZh8K0yocpEGg3bzvGGwR4kE69Kp8M597JbfFHVKcBUZ7vwEQCANY09aAKyrMVqJJjUmdDpHzrlKyl1Ch1Hof8mg7tQAIKgkpOkkDUHTemrYE62FKlQB6QfMafSsqFq8QJBUN+B5gH61lYe5ej0wPNDZAPnr+tFM3YyyEgDpSdpsqMCmtykIQEDhvQEBMUxXInTc6D+1dsNFlklf+45E8Y5CosPsO8dDq/hT/tjnzWfpUvaB3VI4A0AjB5PhSOQ+lVu0w5S7guuyEIVIB4kfCKsFw8RtSt26UrQ7chRqwWTXV8STQanprTwqAGmoFkQcLS8w+E7ima1BacydjQhZkEULbPFpUGSk7/uKWg2EK0oR4mmjrYIzDUUL3OtEwI01TzCWNZoRpmm9oIrIA1UK5U2CkzXZOgpdiV3Ayp3PyrILKt2mvc6y2FafjI3y/kB4TxofCLcEBwpgDRpPAJ/NHM0HcICncnCcyzzA4etNUXQCSeVOxUdRmXHAan6Cjm9SRwIIoaxT4ZO6vEfoPauri5gaUAg6VQBPAkfSo7JQBVz2P0qF1clXov33+dDPuFJ0/EP/AM1q2aw64dkxzSR61Hh9xmCddRv5/wAmhu9nX1oC2u8hP/UT7Sa3TCtonWzDjg5qJ96mfXna6x+mv70HjdxlcBGxj51rD1FQUgRMhaZIEg6K36z70YK1Q0vkTYm+VWxKfiZVm9ONHWbSncrySgJUlJJUoDWNakTgeRbhW60UrSU5ASpRny2pFgalBGRQIyKW3B6Hwn2q2HxeepaX8CZM/HcSz3SkjKcwVGhjUdNaVrTkf0+BxOYcgpJAUPYzW7TVK0H0rbaE5UhX50+fiOU/JVR8rx1hyqumi/j5Xkxu+0MvhtVOASWzHpOvyNFtWSlJWEJklAUmdpjb3qa1ebSlaEIzDZQUrfhtFE3jp7hJb8MD4RyHCgsMkqfyB5U3aKQ5g94GlOPykNqQ78Q2SrxiAdommt52Xs3Hi6suKWuNM0JGg20p1bOB1oJP40qQr1BFKnWV5GzHjSAlY6o0n5VZRT7JWD4p2cQVDIkgBIG/ESP0isqx294mPFE9ayho2y4tNJQNBQClhbgCtjqeusAe9ZWVzmY4b0qrdpXfDPNUVlZWRmMXlbHmB+lBrTrWVlFAZp0aVA2jWsrKYUKG1B37UieVbrKUIJZ3XdmPwHccuopx3WkisrKASVhuj2UVlZTACLl/ImqZ2ix3uBmIzTPy/wA1lZTR6MyoDHisFZEZjoOg/hrbeL5kgHYnXy4/KsrKABxa9pW3CUomU7gipVXs1lZRMcBf4+CdD5E/vUd+54DzSQR671usohQNbOqcSSkSQYI2/WsuMJeSFLIAHmJkajasrKdRTkkwOTitEgxVUCGmp08ShmPnrWri2W6QuRMHNoBpHDyMGsrK9GKjGFpKzjc5OdNgLehBrjFmDBUN9DHlv9Kysqs5bT+4kJPf9ge1We8FZityA0ts/ElxKknpI0rKyuH8S3CLO78Nk3OS+w7RcA+IbqSJ9pqZrE0pbAVOaco001PGsrKmtrf2M3T/AFYO7dlJATzkcqFuMQh1SVbzOk8ROlbrKT0NZCxd5hM8etZWVlCwN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70" name="Picture 10" descr="http://www.bls.gov/ooh/images/p08-to-p09/p099-2-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95400"/>
            <a:ext cx="7086600" cy="5061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Flame</a:t>
            </a:r>
            <a:endParaRPr lang="en-US" dirty="0"/>
          </a:p>
        </p:txBody>
      </p:sp>
      <p:pic>
        <p:nvPicPr>
          <p:cNvPr id="5" name="Content Placeholder 4" descr="match and flam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45610" y="1371600"/>
            <a:ext cx="6602990" cy="49458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Milk</a:t>
            </a:r>
            <a:endParaRPr lang="en-US" dirty="0"/>
          </a:p>
        </p:txBody>
      </p:sp>
      <p:pic>
        <p:nvPicPr>
          <p:cNvPr id="5" name="Content Placeholder 4" descr="mil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600200"/>
            <a:ext cx="6317005" cy="49687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Wooden Match</a:t>
            </a:r>
            <a:endParaRPr lang="en-US" dirty="0"/>
          </a:p>
        </p:txBody>
      </p:sp>
      <p:pic>
        <p:nvPicPr>
          <p:cNvPr id="5" name="Content Placeholder 4" descr="match and flam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524000"/>
            <a:ext cx="5805333" cy="43483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in a Hot Air Balloon</a:t>
            </a:r>
            <a:endParaRPr lang="en-US" dirty="0"/>
          </a:p>
        </p:txBody>
      </p:sp>
      <p:pic>
        <p:nvPicPr>
          <p:cNvPr id="5" name="Content Placeholder 4" descr="hot air ball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219200"/>
            <a:ext cx="5410200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to Plastics???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property is being demonstrated?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0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Not Matter?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…………..or </a:t>
            </a:r>
            <a:r>
              <a:rPr lang="en-US" smtClean="0"/>
              <a:t>a force.</a:t>
            </a:r>
            <a:endParaRPr lang="en-US" dirty="0"/>
          </a:p>
        </p:txBody>
      </p:sp>
      <p:pic>
        <p:nvPicPr>
          <p:cNvPr id="1026" name="Picture 2" descr="http://3.bp.blogspot.com/-N6-S1QSQ_Cg/TfnfLp8YmkI/AAAAAAAAAFI/EQZ1sJLWnsE/s1600/DSCF4768+cop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371600"/>
            <a:ext cx="73914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the video and take notes.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743200"/>
            <a:ext cx="3082187" cy="285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61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799" y="1981200"/>
            <a:ext cx="8436635" cy="4038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7547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Chemist</a:t>
            </a:r>
            <a:endParaRPr lang="en-US" dirty="0"/>
          </a:p>
        </p:txBody>
      </p:sp>
      <p:pic>
        <p:nvPicPr>
          <p:cNvPr id="1026" name="Picture 2" descr="https://encrypted-tbn0.gstatic.com/images?q=tbn:ANd9GcTUlMtOOt00mKR0NvI1M7XPFFlV--cveXl2nhm3NMI5fdWZ__4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4648200" cy="464820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5000" y="5410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chef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Chemist</a:t>
            </a:r>
            <a:endParaRPr lang="en-US" dirty="0"/>
          </a:p>
        </p:txBody>
      </p:sp>
      <p:sp>
        <p:nvSpPr>
          <p:cNvPr id="24578" name="AutoShape 2" descr="data:image/jpeg;base64,/9j/4AAQSkZJRgABAQAAAQABAAD/2wCEAAkGBxQSEhUUEhQVFRUUFRQVFBQUFBQVFxUUFBQXFhcUFRQYHCggGBolHBUVITEhJSkrLi4uFx8zODMsNygtLisBCgoKDg0OGhAQGywlICEwLCwsLCwsLCwsLCwsLCwsLCwsLCwsLCwsLCwsLCwsLCwsLCwsLCwsLCwsLCwsLCwsLP/AABEIAMcA/QMBIgACEQEDEQH/xAAcAAAABwEBAAAAAAAAAAAAAAAAAQMEBQYHAgj/xABCEAABAwIEAwUFBQcCBQUAAAABAAIDBBEFEiExBkFREyJhcZEHMoGhsSNCYnLBFDNSgpKi0eHwQ2Nzg7IVJMLi8f/EABoBAAIDAQEAAAAAAAAAAAAAAAABAgMEBQb/xAAsEQACAgEEAQMCBQUAAAAAAAAAAQIRAwQSITFBBRMiUWGBkaGx0QYVIzNx/9oADAMBAAIRAxEAPwDWUdkSMLQUAsjCOyKyADRogjSGGggggA0SNBIAIII0AAI0SNAw0a5RhABoIIIGGjRIIA6QXN0d0gDRIIiUAGiXOdJulKAFSUWcJvJOOqbT1QA7up8NUASd0LppQVGdt7EeadIA6uhdcIXQIbI7okFMid3QKII0hgCMII0AGiQQQAaCJGgAI0SNIAI0SF0DDRrnMizoAUQSfaLh1QAigF0EydVn7oRNmd97QICx654CTdUBMZaht90hPUk+4LoAkxNfySM1Q3qmsTJHDolo8LF7lIZy+s/h1XEbpHcrfNSMdK0cksGoCiObh99XJ1HTNHJOLIrIHRyGgbIyjRIAJEjRIEIBGiCNTIAQuie6ygWV7jMWk2Atp1SGk2WC6F0nG2+qSfUhsgY4WzC7TyJG480pSS7HGLl0OroXQDUdkxHJeiD10jQBzcoarq6TknASbSVsA3GyQdMPr8rpnLU3N/EpB1Ra3gV4/V/1BJzccXC/c6mPQqvkS8bgfUj0SbqjoE0gqfqClqtrnN7m4+YK3enesPJJQyO78lGfS7VaFM556JGSoZzKKKiefeP6JxDhjQvRWYho+pd9wfouooJHb6BSrIQNglAEDojYcKaDcp7HTtGwS1kdkh0cgI0hPU20HxTZ05JsT5+HkuXn9VxY5bVyzRDTyaskUFGRSuce6coHM6k/BO4Kg/e18UYfVMeTtVfnwSlp3EcWQsu0S6VlNHFlyV2iIRYqOES6IXKZERCDnLkvQaFMrAGqGfTNEuY7lTZUFiNQ1jhc8/qoyLcV3wTzBomWMwZoyQbFhDh5hOoH3aD4JljEvdFjbXXxUM1e27HhT9xHEuJuyRlrcznGzhY9229+ik2SAgHqqm+VzTo9jdjfUkanfXwT+nr2NjDnENu4i2wuRc2+N1mwZpOW1mnUYYqO5E2+UBIPquijBiwdowE/BKiN8nLKttmGhyZeZKbSVQdoE4hwv+IkqG4wbNBGJIR3QW57WB1NrajY3AWXXKcsEow7fH5+S3Al7iscOdcoi0qHq6iVkLHukLXOvmAaP7W2uooYtO73ZnfFoafQheFn6NnT7R34ZE1wW4MPipWgN2X6X+qzb/1iYPDX1Rb5BpP/AIqwVtNUMjZJFVSOaQDldluSb7ENAttvfmtOj9LzY57rRTnkqpl8BQTLB2SCMdrbMSTYcgdgT1T1e2xSlKCclTOJJJSaQEYQCMKwAJGtlyMJ57DzKFbWsibd5t0G5J8AqVxFxS9zmsiaATfKCbnTdxGw+a5vqGq2Y5Qg/m1x/Jp0+CU5J+CaD+aDZgD3hm+NlSnNqJNZJX+TbNHy1VQ4goqyMl8Mz5G82OcSW+ViNF5TB6TlbW6aX6nUm1FX2a+ZDfTQJzRTG9ivPlHxrPE4CTtRYi4D3EHwLXHb4q3YRxq95Lmu7Rv8I7rmX20P+/FX/wBo1OGW6MrX/SpZsc1T4NvpnaW6JayqHCvFjZgGu0OxvoR5+Hirfdel0OdZMdeVw0Yc2Nwlz5CIRFGSuC5bihhELko7oJkRm1q7uq7ScSsIu4gJOv4shZoHZj0b3j6BWWiumWVz9FVcUkZ2ozEbps7G6mbSKFwB5v7o9N1n/FeFV/aXcS6/JmgChN8FuGNy5dGpnHYmtAzBCpq+0ZdoJaNSs5ouHctK2d2YyNbmIcSdeYsrtwJjHasLXNsQNuoVc/lHa/JZFbZbo+BtERMS1sYAB7xOVpt1FtdFP4PgI7MCXvWcXNv16qtVMJbMAw+8bAdL9VolHHlY0dGj6LHpI3Nt+DTq5VBL6icNExuwCcNakqufI0utey5oantG5rWv1XROdY4sobitt4MpsGucA4nlY5h8wFNJriVN2kZba50IH4mm4+YUMibi6J4mlNWUbiKiMkMcZc5lmjOWGxJt7t+QUXRURbms2zbaNuT8ddirTxELNY8ixIALehVWqa1wGjgL37ptcgaWHNcnJduJ18SVJjCr4dcyqOcucy5y2cQC12xsNdPqFfI4RHSAOfmETmuD3DWwIsDbmqizEXktc94efdFraWJIBHWxVxpvtYwwNLw+wcOQB94nopQk7pEckVXP4liopi+NjiMpc0Et6EjZL2QaLaBdLqq65OU6b4CsjQQQAnNC14s4Bw6EXVH4yweOmH7UwCzdHh7rBrT0dYndXsFR3EFMyWmlZILtcwgg9dwfgbH4LPmwwmrkuV5LcWSUXwZtX4iJacPhJs7ppe33SdwFH4ZUVD9HxR2uR3e7YC1j+Ln6KYfJFCGRC7i1ugDSRpyvsPinn7UwN0FjzC5zlVnT2t0yi8d8OB8YkYO80625gpHgLhxrHZ5fee05WkkDJpfQHU+e1lcK12dp8U2dXRU8TpJL/ZtFmjc32A8zYfFNZJOO1EXjipbmLUGDOdUFkF9D738LSAe8fC61dugA6ABQ/CM2ejgkLQ0yxMkcAObxmF+uhCkZKloOpWvS6b225N25GPUZ/cqlSQsSuUTXg7FdLaZTkoXRoigRn2Hez5ot2r3v8C7T0Cs1Dw7BF7rB6BTACOynwiLbfYlHCBsAq7xE/K8aXurOofGKYOe0oYIh8PpDLE6PzG3VRmePDHtEsrGvmacmZwYMrXsDrX5kOd6K14VDkkd0KwPG+IxiWKufO28AzRRxm4yxtJsTzDie8fE+CqyVtLcd7qNTkrI+1Y/O3KDe4IIsrlw3jEdXD2sZu0PfHfkTG7KSPC435rz3jmC09OwuillAOzO00Ph1IWs+xFw/9MDebZpb/wA2V/8A8lRpopW0W6mTdJl9e24sUUbbCwTDHMbhpGZ53Wvo1oBLnEdGj67Krs9qdFzEw/kH+VrMpekCbalUxntQw770kjfOGQ/+IKr3HntJhdF2VG/OJGntJMr2ZWnTIA9oNzrc9PNAE7iWOw1sD5ICXNZIY8xFszmta7M38JD2kE2vfyVWA7MFzW2efeIJF+WtvAqA4OxtvYyQbFz8/mezZHp8I2+iWr6mUbG48d/VcvP/ALGdTTusaJpsJdaQRgPvZziScwuOZPLVaRwtDaLN/EdPILLOG6hzzledL3srnFxg2mlEUg+ya6Jj3jeMzMLmPcObSWuaeYJb1UtMv8hDVS+BekaRpqlkguxzXA82kFKroGBBokERKQwX1SdREHtc07OBGnijJ1XTjbdJ/caMymoXRSvbMTce4WWGa99yQTbUbJFtJlJeS65FgC4kDxsTurtxKwnK6MAuFwbm1xy1/wB7qh4wyoa4CRuQO1bq0g/EFczLj29dHTx5VJc9nElUGlQ/FhdJA9+UkZmFw6NaQL257p7DSa3cpKJvebHa/auZHb87wL/qqsbqSJZFcWWzgWtEtBTuB0DAy/XIS39E7xsfZk9FkbOPJMMr6yDJ2lN+0ykRA5TGXOuTGdrEknLt5K3H2h0U0ektnEe69rmkX5XItfyK6i+MkzmS+UWiSpsSew6OPkVZKDFGyDXQqg4bVCb92Q49AQVZ8Mw6T72i05MkKsx4ceVSotDXg7IJjEGx7u9SuJceiabXv5LJLUwRvWCTJBBBBazMBMMUbspBMsVNm36JAIU77SD4LzRxZCYqqWwyubJI3bbI8t/RejYqxpe229gsO9q1Lkr6n/qtI/7kTH2/uUZdE49lLbO5zrvcXHqTdbL7B8R+0qIL6OY2Ro8WHK75Ob6LE2usVO4BjE1M/NBI6N7mEFzd7EjT5BRjwOXJe/aLjvaVUp3aw9mzUAAM0Op01dc/FUesqW2BB7x94DUD4ptVVDje5Nx7wuTv94A+8Cox7wLi1j0Gx8lJsSRITyc0kKku09SkoZtF2W6aeiVhQrBUFjg5u4+fgrrh+JtlbuCdL66i42cOX+hVCBT7CZ8kjTew2PQg8iq8mNZFXksx5Hjd+PJouH2Ycw5aphLVCoNfneGve2MRX0Blj78TQdgS5mUeal6SkAbm+6Rcu5N0v3jyVQrsPMsswhNycsjXMN+814I1HMC6Wj0mRScpL7EdbrcMoxjF/cUZU52NeDY2Gux//U8oeKqmJ1mVEgt+Mkeh0UNRTEmRrgGuDiS0Cw7xubDkL30XE7BqRpbXTwV0lTohFpq0aLR+0uqZbP2cg/E3KfVtvotD4R4ljroTIBlcxxbIy98p5EHmCP1XnySW7A4fHzCtnsexPLVyRE6StNvzM7w+WZQk2kTikbRW1Nm3byTCprM0JJ/3qucSltG7yKrU+NRx0zjI4CwNydFRubLqSJ+pk+wzdLH5qscQ4wx4hDSC3tJIi4bCVrWuy326jz0WecQe0SaaLsIPs49nvHvv8Afuj5+St2DYEJ8EhYwjtLPlBG7Hve6RpPQ+6VJ490WiMZ1JMVO4uU/4fi7SshHJri8/ytJHzsq/h8rnts7SRuj29CndXAXQyZb5g0EkGxDWnM7X4BYcMLyqLN2WVY20Zp7RxbFa0f8APefWxCr7JLKb49cXVhkdqZYoXnz7MNJ9WkquNOq6bOYP46qxuN+qk6HiuphN4qiVp/OSP6TcKuFyLMlVjXBrfAfFElZN2FRIS51zG7QXIFyw202GnktYp8FYBqPVeW8HxB0E0UzN4nseBe18rgSPI7fFeosDxqOrp454XXY8Xsd2nmx3Qg6LFnxJO10a8M21RPI0EF1DngTXEmXYU7SVULtKQEHHRtGVw3WMe2GMtxCW/wB7snt8jCwfVpW3bNHmqB7cOHnSww1UTHOcz7OUNBdeN2rXWGujrj+fwUX0SXZhjwnFNKA8X2tb5JB4XBKgiwf1tQHAWOrOf4T9bGxUc5yPNZcIELxlOWPTeMJcBMQpnB336jf/AFXbY/G/iP8ACQXcbrIAnsGpxKcouH7ghxs63K17XV84d7VrSYy2Rw/eQuAEjbc2nmFksc7onh8ZsQQbeIV5wniw5RI5rS6+7QA4W5n/ACt2myXHacvW4ZXuXQy4meBV52gtzizmkWIcORTCZ2hT/jCuMwZJmjkDTo8HLLY/dkZzt1UHLLp52/yqdQqmatI37ST8DynkGrTs7bwK74YrzBWB2xY9p+B0PyJUXJJokDUfah3Vo+Vws7NSN0qcQe8m5sCsZ4ox99TK4XtGxzhG0dAbZj1JtfwWnYNisLoYy4jMWDML8xofosgx2k7GokYPdzEsPVjjdvyKyYOZO/BpzKopryNGSlaj7MMVmf2LGPLA0SRytABD+za3syQfwut/KVlbVoPsU1rHi+nZk25Xu3Wy1xdMzSReuKqExkVQ3Dg2YAWBBPdfpt0PwTOKuDKWRx7xMLmD80lmX/uJ+Cv0lO12jwHNddrgeYIVFreH3Nm/ZWnMwPz5uYjto134rk+gVMsN5FJF8MyWJxZlfGtM5ksRdfvwMcL9Mzxb5fNV5ab7baERPpLD/hyN/pc2w+ZWYlXPsoXRyUSMokhnbHWVi4f4gqKVrhTusHkFzTsHAWuPP9FWkrHJZJpPhjTa6PZyCNBXlAS4m90+SUXMg0KBorE1fa4sfeVio3XYPJRIiBzAhStEO6FEkU7jf2Z01eTIw/s853kY0ZX/APUZpc+IsVlWI+x/Eo75GxzAbGOUAkeT8q9HIik4oE2eZ6b2T4m9rn9gGZQSGvkYHOsNmgE6+dlTjRuD8rhY66HkW3uD43BC9kArF/a/w02OoiqogMskoEoHJ7r3d5O3879Uto1IyIBGu5G2J81wUhh3R3XCO6AO8ysOAYlFE33e+b3cQHAtv7pHkq3dOIGE+R/VXYJVKyjUQU40y1442GWFz4mMva5yXBB8W/qFUhNoApONzQDYG9t72+SgXmxt0Vuq8Mq0kdqcR/m0TOQ7HofqlYHpGUWzDyI9VkNhceEx2m52P1R+0DChkZM0e6Q15/C7a/x+qjeA6gGqYxxsH3Hyv9QFpONwwClnY85s0bra7OGrSPG4CyTe3ImaY/LG0Yg3mtI9idKTUPkGwBafjlWcNWw+wSK7Kh3R7R/aFqMzNWk0BPTX5JChogO8dXO1cfFORJmeGjbW/onM1gndIVGQ+36L7Kld0kkb6tB/RYu5bv7d4c1DG4fcqGk+Acx7fqWrCCkSCKJGiQAEEEEAe1UEEFaVAROCNclAyIe3Vye4a67VDYlI8SENHIp/gDyWd7dRGSqSnksF05ySmOibAh8dq3tiLmmyoeMh0zCJHF3PwBGoNvNX/FmB8RFwFUaqopoAe0eCbczf+1cmeee+rOjHDHbdGGVrbPd5lNin2KfvHeZ+qYOXTMAERKK6JAB3VkpcGc4AsIJt1VaCtPD0d9S/IANb316AW5rVpat2ZdVuSW07mwvI27yGgaann0A5qr1bRmNr9dRy6q91FKHPc97iWtALQd7kam3W6qOMAl98pA8VfqofDgz6PJcuSOielpevgfomp0U3g2A1NWLU8EsvK7WHL09890eq5x0iLppTG9krPuuBI6dR5ELWaOSKSMOcbsc248jr6qNwH2NVhs6pkigaRqy/av8AKze7fxzK80fBdHSxNjcXzZb/ALx1hqSfdbbTVU5IqTTLIypNfU8+TR5XFv8ACSL9bG11rHsKqe5Us55mO+FiP0VL9omGMiqXPhAEcmoaNmOAsQPA7/FOfZdihgqSOUgAPmDoVaitnoelABB5oVU2vw9FDU1a3Q3N9Cnda+zQBzP1ToVkH7QKP9ooJ47Xdkzt/NGcwA9LfFebSvTuITaPB2Fm+o1Xm/HKLsKiWL+B5A/Lu35EIY0xigggkM6DSdhtqfAdT6rlSvDUzRMGP9yZroX+Ak0BHk4NPwTKupDFI6N27CQfHofiNUAezUEdkSssgBcuXa5cEBRDVWkvmnWHc03xHR4Qwx/fcLpDHNZUZNSCfJV3GcZnDfsoS7xuBZWma3MJu9wsRbkk1YXRRMQke+AkvIceQKozMIJJLyT/AL6q64vE9z3NZoL80KbBgO883trquQ24yaR0krSsxTFR9o7zP1TByf4q68rz+J31TFy6xzxNEjKkuHMEfWTCJhDRYue8i4Ywc7Dc3sAPFAiNV64bp+4CRcm1h/gK+cK+yrDSM0sktQ4WzMcRE0H8rNT/AFELRaGlp6ZobBFHGALDK0A+u5VuHOsdurKNRp3lSV0Y+eDK6okDooHBhaBmkcImggnU5u8fgCp+j9kQeL1tTf8A5cLbW/7jt/RaHLiBOyaSzOKJ6qcgx6THBLyRGF8DYZSaspmPcPvzEyuv4Z7gfABTU2KACzdANgNB6BNzRvdyPx0HzRjCre84Dy1+ZWY1DGqxJx2VexOSR2wJvppc/RWuWKFm/e/Mf02VZxrGYyM0RDSw22sNRobD4j4qE5bUTx49zKBxFgU0rSS3u9XED0G6pGDzGnqmZuTwD5X3V7xHFLBzQdLmwPLn+vyVAxdzXEkOF78tVLHO0LJDa6PQtOwFoPUAp9C4uFjyNviqL7OOJxUwCJ5+1iABB+83YOH6q6U82paOdj8FcZ+iOxGSzZfztWO+0mmy1LZB/wARgv4lmn0yrXMX0zjrlPo7/wCyzz2j02aFj+bHW+D9PqGpEkZygunttoVykSDBU5jdW2q7KUFrZMmSYEgXczZ48wfkoJGigPaxRIFEpkQ0TkERKQyB4ijJtbTVN8Dp3sldmN7qQxlugXFI/vjyTESFS6wUZVVL8pytUtI26Rc626hJX2yaf0RU2ygm72kG+uiWxJjGwve07RvJ+DSVL1DgbiyguIKZop5QNLxvBt+UrLOcI8I0RhOXLPPVd7x800fonmI6PKZHVazKcuVz9lVaxlU6N2hmZlYT/E05svxF/RU1yJpsbjQjUEcj1BSYz0pg9M5kt9bEEH5WVnZRk72H5r39FjHs3xieoZMJJ5HuYWZQ52oYQdep1G/gr+zH5GRhsp7zTYE82j3TdQk65ZJKy2djG3ck/IJGTEI2bAD6+qzfGOPYY75pW36NOY+gVNxT2mE3EUZP4nmw/pChub6RLbXZs1ZxCBzVdxPi1rfeeBfa7gFiGIcW1Uu8mUdGDL89/moV7y43cST1JufVPbJ9iuKNfxTjZoBsb8r3AHqVW5sUEjbtfuQSAb7G9lQkL2UXhvyWRzbekWDHqsFmW93F1z8PFRNBQOlvbQNBJJ8BsPFNzfneyvGBcPyOZnFmsLCRzuCLgqVrFHlkeckiu8IyvZVxuYbEE38RbUHwW6UteO4/mNx4Hf8AysL4UH/uG+i2aTusb6HyVyKH2PcZaTc9Rb1v/oqzxDh3a00jebmm35hqPmFaqZ3atALraWPUlvP6FRuLTtaGtZqbkbcxuhiMBQUlxFSdlUystazyR5O7w+RUakTAggggD2uuLoIKQgnOXJQQQAzxFt2qOjkAc087IIKMnSJRVj+SoJ2TSpm7txqUSC52XJJvs3QgkuCDkr3m428kyqKjNDLzIZJf+koIKqK5RKb4MJxX94U0aEEF1zmib90SCCAHOHYnLTP7SB7o3gEZm22O4IOhGg0PRDEccqKgkzTPffcE2H9I0QQSGMURRoIA5KAQQQACiQQQAtE6+h+CufDNVM6MNzd1oLAPy6IIKM0muQUmnwU+nqXRPzNOoJ8Qrk32gDIAY3ZgOoy+u6NBSAKL2iPbfLHv1d/okJvaDJoWwszDMbuJcMztzYW6BBBAUVjF8TkqZDLKQXEAaCwsNtEyQQQAEEEE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AutoShape 4" descr="data:image/jpeg;base64,/9j/4AAQSkZJRgABAQAAAQABAAD/2wCEAAkGBxQSEhUUEhQVFRUUFRQVFBQUFBQVFxUUFBQXFhcUFRQYHCggGBolHBUVITEhJSkrLi4uFx8zODMsNygtLisBCgoKDg0OGhAQGywlICEwLCwsLCwsLCwsLCwsLCwsLCwsLCwsLCwsLCwsLCwsLCwsLCwsLCwsLCwsLCwsLCwsLP/AABEIAMcA/QMBIgACEQEDEQH/xAAcAAAABwEBAAAAAAAAAAAAAAAAAQMEBQYHAgj/xABCEAABAwIEAwUFBQcCBQUAAAABAAIDBBEFEiExBkFREyJhcZEHMoGhsSNCYnLBFDNSgpKi0eHwQ2Nzg7IVJMLi8f/EABoBAAIDAQEAAAAAAAAAAAAAAAABAgMEBQb/xAAsEQACAgEEAQMCBQUAAAAAAAAAAQIRAwQSITFBBRMiUWGBkaGx0QYVIzNx/9oADAMBAAIRAxEAPwDWUdkSMLQUAsjCOyKyADRogjSGGggggA0SNBIAIII0AAI0SNAw0a5RhABoIIIGGjRIIA6QXN0d0gDRIIiUAGiXOdJulKAFSUWcJvJOOqbT1QA7up8NUASd0LppQVGdt7EeadIA6uhdcIXQIbI7okFMid3QKII0hgCMII0AGiQQQAaCJGgAI0SNIAI0SF0DDRrnMizoAUQSfaLh1QAigF0EydVn7oRNmd97QICx654CTdUBMZaht90hPUk+4LoAkxNfySM1Q3qmsTJHDolo8LF7lIZy+s/h1XEbpHcrfNSMdK0cksGoCiObh99XJ1HTNHJOLIrIHRyGgbIyjRIAJEjRIEIBGiCNTIAQuie6ygWV7jMWk2Atp1SGk2WC6F0nG2+qSfUhsgY4WzC7TyJG480pSS7HGLl0OroXQDUdkxHJeiD10jQBzcoarq6TknASbSVsA3GyQdMPr8rpnLU3N/EpB1Ra3gV4/V/1BJzccXC/c6mPQqvkS8bgfUj0SbqjoE0gqfqClqtrnN7m4+YK3enesPJJQyO78lGfS7VaFM556JGSoZzKKKiefeP6JxDhjQvRWYho+pd9wfouooJHb6BSrIQNglAEDojYcKaDcp7HTtGwS1kdkh0cgI0hPU20HxTZ05JsT5+HkuXn9VxY5bVyzRDTyaskUFGRSuce6coHM6k/BO4Kg/e18UYfVMeTtVfnwSlp3EcWQsu0S6VlNHFlyV2iIRYqOES6IXKZERCDnLkvQaFMrAGqGfTNEuY7lTZUFiNQ1jhc8/qoyLcV3wTzBomWMwZoyQbFhDh5hOoH3aD4JljEvdFjbXXxUM1e27HhT9xHEuJuyRlrcznGzhY9229+ik2SAgHqqm+VzTo9jdjfUkanfXwT+nr2NjDnENu4i2wuRc2+N1mwZpOW1mnUYYqO5E2+UBIPquijBiwdowE/BKiN8nLKttmGhyZeZKbSVQdoE4hwv+IkqG4wbNBGJIR3QW57WB1NrajY3AWXXKcsEow7fH5+S3Al7iscOdcoi0qHq6iVkLHukLXOvmAaP7W2uooYtO73ZnfFoafQheFn6NnT7R34ZE1wW4MPipWgN2X6X+qzb/1iYPDX1Rb5BpP/AIqwVtNUMjZJFVSOaQDldluSb7ENAttvfmtOj9LzY57rRTnkqpl8BQTLB2SCMdrbMSTYcgdgT1T1e2xSlKCclTOJJJSaQEYQCMKwAJGtlyMJ57DzKFbWsibd5t0G5J8AqVxFxS9zmsiaATfKCbnTdxGw+a5vqGq2Y5Qg/m1x/Jp0+CU5J+CaD+aDZgD3hm+NlSnNqJNZJX+TbNHy1VQ4goqyMl8Mz5G82OcSW+ViNF5TB6TlbW6aX6nUm1FX2a+ZDfTQJzRTG9ivPlHxrPE4CTtRYi4D3EHwLXHb4q3YRxq95Lmu7Rv8I7rmX20P+/FX/wBo1OGW6MrX/SpZsc1T4NvpnaW6JayqHCvFjZgGu0OxvoR5+Hirfdel0OdZMdeVw0Yc2Nwlz5CIRFGSuC5bihhELko7oJkRm1q7uq7ScSsIu4gJOv4shZoHZj0b3j6BWWiumWVz9FVcUkZ2ozEbps7G6mbSKFwB5v7o9N1n/FeFV/aXcS6/JmgChN8FuGNy5dGpnHYmtAzBCpq+0ZdoJaNSs5ouHctK2d2YyNbmIcSdeYsrtwJjHasLXNsQNuoVc/lHa/JZFbZbo+BtERMS1sYAB7xOVpt1FtdFP4PgI7MCXvWcXNv16qtVMJbMAw+8bAdL9VolHHlY0dGj6LHpI3Nt+DTq5VBL6icNExuwCcNakqufI0utey5oantG5rWv1XROdY4sobitt4MpsGucA4nlY5h8wFNJriVN2kZba50IH4mm4+YUMibi6J4mlNWUbiKiMkMcZc5lmjOWGxJt7t+QUXRURbms2zbaNuT8ddirTxELNY8ixIALehVWqa1wGjgL37ptcgaWHNcnJduJ18SVJjCr4dcyqOcucy5y2cQC12xsNdPqFfI4RHSAOfmETmuD3DWwIsDbmqizEXktc94efdFraWJIBHWxVxpvtYwwNLw+wcOQB94nopQk7pEckVXP4liopi+NjiMpc0Et6EjZL2QaLaBdLqq65OU6b4CsjQQQAnNC14s4Bw6EXVH4yweOmH7UwCzdHh7rBrT0dYndXsFR3EFMyWmlZILtcwgg9dwfgbH4LPmwwmrkuV5LcWSUXwZtX4iJacPhJs7ppe33SdwFH4ZUVD9HxR2uR3e7YC1j+Ln6KYfJFCGRC7i1ugDSRpyvsPinn7UwN0FjzC5zlVnT2t0yi8d8OB8YkYO80625gpHgLhxrHZ5fee05WkkDJpfQHU+e1lcK12dp8U2dXRU8TpJL/ZtFmjc32A8zYfFNZJOO1EXjipbmLUGDOdUFkF9D738LSAe8fC61dugA6ABQ/CM2ejgkLQ0yxMkcAObxmF+uhCkZKloOpWvS6b225N25GPUZ/cqlSQsSuUTXg7FdLaZTkoXRoigRn2Hez5ot2r3v8C7T0Cs1Dw7BF7rB6BTACOynwiLbfYlHCBsAq7xE/K8aXurOofGKYOe0oYIh8PpDLE6PzG3VRmePDHtEsrGvmacmZwYMrXsDrX5kOd6K14VDkkd0KwPG+IxiWKufO28AzRRxm4yxtJsTzDie8fE+CqyVtLcd7qNTkrI+1Y/O3KDe4IIsrlw3jEdXD2sZu0PfHfkTG7KSPC435rz3jmC09OwuillAOzO00Ph1IWs+xFw/9MDebZpb/wA2V/8A8lRpopW0W6mTdJl9e24sUUbbCwTDHMbhpGZ53Wvo1oBLnEdGj67Krs9qdFzEw/kH+VrMpekCbalUxntQw770kjfOGQ/+IKr3HntJhdF2VG/OJGntJMr2ZWnTIA9oNzrc9PNAE7iWOw1sD5ICXNZIY8xFszmta7M38JD2kE2vfyVWA7MFzW2efeIJF+WtvAqA4OxtvYyQbFz8/mezZHp8I2+iWr6mUbG48d/VcvP/ALGdTTusaJpsJdaQRgPvZziScwuOZPLVaRwtDaLN/EdPILLOG6hzzledL3srnFxg2mlEUg+ya6Jj3jeMzMLmPcObSWuaeYJb1UtMv8hDVS+BekaRpqlkguxzXA82kFKroGBBokERKQwX1SdREHtc07OBGnijJ1XTjbdJ/caMymoXRSvbMTce4WWGa99yQTbUbJFtJlJeS65FgC4kDxsTurtxKwnK6MAuFwbm1xy1/wB7qh4wyoa4CRuQO1bq0g/EFczLj29dHTx5VJc9nElUGlQ/FhdJA9+UkZmFw6NaQL257p7DSa3cpKJvebHa/auZHb87wL/qqsbqSJZFcWWzgWtEtBTuB0DAy/XIS39E7xsfZk9FkbOPJMMr6yDJ2lN+0ykRA5TGXOuTGdrEknLt5K3H2h0U0ektnEe69rmkX5XItfyK6i+MkzmS+UWiSpsSew6OPkVZKDFGyDXQqg4bVCb92Q49AQVZ8Mw6T72i05MkKsx4ceVSotDXg7IJjEGx7u9SuJceiabXv5LJLUwRvWCTJBBBBazMBMMUbspBMsVNm36JAIU77SD4LzRxZCYqqWwyubJI3bbI8t/RejYqxpe229gsO9q1Lkr6n/qtI/7kTH2/uUZdE49lLbO5zrvcXHqTdbL7B8R+0qIL6OY2Ro8WHK75Ob6LE2usVO4BjE1M/NBI6N7mEFzd7EjT5BRjwOXJe/aLjvaVUp3aw9mzUAAM0Op01dc/FUesqW2BB7x94DUD4ptVVDje5Nx7wuTv94A+8Cox7wLi1j0Gx8lJsSRITyc0kKku09SkoZtF2W6aeiVhQrBUFjg5u4+fgrrh+JtlbuCdL66i42cOX+hVCBT7CZ8kjTew2PQg8iq8mNZFXksx5Hjd+PJouH2Ycw5aphLVCoNfneGve2MRX0Blj78TQdgS5mUeal6SkAbm+6Rcu5N0v3jyVQrsPMsswhNycsjXMN+814I1HMC6Wj0mRScpL7EdbrcMoxjF/cUZU52NeDY2Gux//U8oeKqmJ1mVEgt+Mkeh0UNRTEmRrgGuDiS0Cw7xubDkL30XE7BqRpbXTwV0lTohFpq0aLR+0uqZbP2cg/E3KfVtvotD4R4ljroTIBlcxxbIy98p5EHmCP1XnySW7A4fHzCtnsexPLVyRE6StNvzM7w+WZQk2kTikbRW1Nm3byTCprM0JJ/3qucSltG7yKrU+NRx0zjI4CwNydFRubLqSJ+pk+wzdLH5qscQ4wx4hDSC3tJIi4bCVrWuy326jz0WecQe0SaaLsIPs49nvHvv8Afuj5+St2DYEJ8EhYwjtLPlBG7Hve6RpPQ+6VJ490WiMZ1JMVO4uU/4fi7SshHJri8/ytJHzsq/h8rnts7SRuj29CndXAXQyZb5g0EkGxDWnM7X4BYcMLyqLN2WVY20Zp7RxbFa0f8APefWxCr7JLKb49cXVhkdqZYoXnz7MNJ9WkquNOq6bOYP46qxuN+qk6HiuphN4qiVp/OSP6TcKuFyLMlVjXBrfAfFElZN2FRIS51zG7QXIFyw202GnktYp8FYBqPVeW8HxB0E0UzN4nseBe18rgSPI7fFeosDxqOrp454XXY8Xsd2nmx3Qg6LFnxJO10a8M21RPI0EF1DngTXEmXYU7SVULtKQEHHRtGVw3WMe2GMtxCW/wB7snt8jCwfVpW3bNHmqB7cOHnSww1UTHOcz7OUNBdeN2rXWGujrj+fwUX0SXZhjwnFNKA8X2tb5JB4XBKgiwf1tQHAWOrOf4T9bGxUc5yPNZcIELxlOWPTeMJcBMQpnB336jf/AFXbY/G/iP8ACQXcbrIAnsGpxKcouH7ghxs63K17XV84d7VrSYy2Rw/eQuAEjbc2nmFksc7onh8ZsQQbeIV5wniw5RI5rS6+7QA4W5n/ACt2myXHacvW4ZXuXQy4meBV52gtzizmkWIcORTCZ2hT/jCuMwZJmjkDTo8HLLY/dkZzt1UHLLp52/yqdQqmatI37ST8DynkGrTs7bwK74YrzBWB2xY9p+B0PyJUXJJokDUfah3Vo+Vws7NSN0qcQe8m5sCsZ4ox99TK4XtGxzhG0dAbZj1JtfwWnYNisLoYy4jMWDML8xofosgx2k7GokYPdzEsPVjjdvyKyYOZO/BpzKopryNGSlaj7MMVmf2LGPLA0SRytABD+za3syQfwut/KVlbVoPsU1rHi+nZk25Xu3Wy1xdMzSReuKqExkVQ3Dg2YAWBBPdfpt0PwTOKuDKWRx7xMLmD80lmX/uJ+Cv0lO12jwHNddrgeYIVFreH3Nm/ZWnMwPz5uYjto134rk+gVMsN5FJF8MyWJxZlfGtM5ksRdfvwMcL9Mzxb5fNV5ab7baERPpLD/hyN/pc2w+ZWYlXPsoXRyUSMokhnbHWVi4f4gqKVrhTusHkFzTsHAWuPP9FWkrHJZJpPhjTa6PZyCNBXlAS4m90+SUXMg0KBorE1fa4sfeVio3XYPJRIiBzAhStEO6FEkU7jf2Z01eTIw/s853kY0ZX/APUZpc+IsVlWI+x/Eo75GxzAbGOUAkeT8q9HIik4oE2eZ6b2T4m9rn9gGZQSGvkYHOsNmgE6+dlTjRuD8rhY66HkW3uD43BC9kArF/a/w02OoiqogMskoEoHJ7r3d5O3879Uto1IyIBGu5G2J81wUhh3R3XCO6AO8ysOAYlFE33e+b3cQHAtv7pHkq3dOIGE+R/VXYJVKyjUQU40y1442GWFz4mMva5yXBB8W/qFUhNoApONzQDYG9t72+SgXmxt0Vuq8Mq0kdqcR/m0TOQ7HofqlYHpGUWzDyI9VkNhceEx2m52P1R+0DChkZM0e6Q15/C7a/x+qjeA6gGqYxxsH3Hyv9QFpONwwClnY85s0bra7OGrSPG4CyTe3ImaY/LG0Yg3mtI9idKTUPkGwBafjlWcNWw+wSK7Kh3R7R/aFqMzNWk0BPTX5JChogO8dXO1cfFORJmeGjbW/onM1gndIVGQ+36L7Kld0kkb6tB/RYu5bv7d4c1DG4fcqGk+Acx7fqWrCCkSCKJGiQAEEEEAe1UEEFaVAROCNclAyIe3Vye4a67VDYlI8SENHIp/gDyWd7dRGSqSnksF05ySmOibAh8dq3tiLmmyoeMh0zCJHF3PwBGoNvNX/FmB8RFwFUaqopoAe0eCbczf+1cmeee+rOjHDHbdGGVrbPd5lNin2KfvHeZ+qYOXTMAERKK6JAB3VkpcGc4AsIJt1VaCtPD0d9S/IANb316AW5rVpat2ZdVuSW07mwvI27yGgaann0A5qr1bRmNr9dRy6q91FKHPc97iWtALQd7kam3W6qOMAl98pA8VfqofDgz6PJcuSOielpevgfomp0U3g2A1NWLU8EsvK7WHL09890eq5x0iLppTG9krPuuBI6dR5ELWaOSKSMOcbsc248jr6qNwH2NVhs6pkigaRqy/av8AKze7fxzK80fBdHSxNjcXzZb/ALx1hqSfdbbTVU5IqTTLIypNfU8+TR5XFv8ACSL9bG11rHsKqe5Us55mO+FiP0VL9omGMiqXPhAEcmoaNmOAsQPA7/FOfZdihgqSOUgAPmDoVaitnoelABB5oVU2vw9FDU1a3Q3N9Cnda+zQBzP1ToVkH7QKP9ooJ47Xdkzt/NGcwA9LfFebSvTuITaPB2Fm+o1Xm/HKLsKiWL+B5A/Lu35EIY0xigggkM6DSdhtqfAdT6rlSvDUzRMGP9yZroX+Ak0BHk4NPwTKupDFI6N27CQfHofiNUAezUEdkSssgBcuXa5cEBRDVWkvmnWHc03xHR4Qwx/fcLpDHNZUZNSCfJV3GcZnDfsoS7xuBZWma3MJu9wsRbkk1YXRRMQke+AkvIceQKozMIJJLyT/AL6q64vE9z3NZoL80KbBgO883trquQ24yaR0krSsxTFR9o7zP1TByf4q68rz+J31TFy6xzxNEjKkuHMEfWTCJhDRYue8i4Ywc7Dc3sAPFAiNV64bp+4CRcm1h/gK+cK+yrDSM0sktQ4WzMcRE0H8rNT/AFELRaGlp6ZobBFHGALDK0A+u5VuHOsdurKNRp3lSV0Y+eDK6okDooHBhaBmkcImggnU5u8fgCp+j9kQeL1tTf8A5cLbW/7jt/RaHLiBOyaSzOKJ6qcgx6THBLyRGF8DYZSaspmPcPvzEyuv4Z7gfABTU2KACzdANgNB6BNzRvdyPx0HzRjCre84Dy1+ZWY1DGqxJx2VexOSR2wJvppc/RWuWKFm/e/Mf02VZxrGYyM0RDSw22sNRobD4j4qE5bUTx49zKBxFgU0rSS3u9XED0G6pGDzGnqmZuTwD5X3V7xHFLBzQdLmwPLn+vyVAxdzXEkOF78tVLHO0LJDa6PQtOwFoPUAp9C4uFjyNviqL7OOJxUwCJ5+1iABB+83YOH6q6U82paOdj8FcZ+iOxGSzZfztWO+0mmy1LZB/wARgv4lmn0yrXMX0zjrlPo7/wCyzz2j02aFj+bHW+D9PqGpEkZygunttoVykSDBU5jdW2q7KUFrZMmSYEgXczZ48wfkoJGigPaxRIFEpkQ0TkERKQyB4ijJtbTVN8Dp3sldmN7qQxlugXFI/vjyTESFS6wUZVVL8pytUtI26Rc626hJX2yaf0RU2ygm72kG+uiWxJjGwve07RvJ+DSVL1DgbiyguIKZop5QNLxvBt+UrLOcI8I0RhOXLPPVd7x800fonmI6PKZHVazKcuVz9lVaxlU6N2hmZlYT/E05svxF/RU1yJpsbjQjUEcj1BSYz0pg9M5kt9bEEH5WVnZRk72H5r39FjHs3xieoZMJJ5HuYWZQ52oYQdep1G/gr+zH5GRhsp7zTYE82j3TdQk65ZJKy2djG3ck/IJGTEI2bAD6+qzfGOPYY75pW36NOY+gVNxT2mE3EUZP4nmw/pChub6RLbXZs1ZxCBzVdxPi1rfeeBfa7gFiGIcW1Uu8mUdGDL89/moV7y43cST1JufVPbJ9iuKNfxTjZoBsb8r3AHqVW5sUEjbtfuQSAb7G9lQkL2UXhvyWRzbekWDHqsFmW93F1z8PFRNBQOlvbQNBJJ8BsPFNzfneyvGBcPyOZnFmsLCRzuCLgqVrFHlkeckiu8IyvZVxuYbEE38RbUHwW6UteO4/mNx4Hf8AysL4UH/uG+i2aTusb6HyVyKH2PcZaTc9Rb1v/oqzxDh3a00jebmm35hqPmFaqZ3atALraWPUlvP6FRuLTtaGtZqbkbcxuhiMBQUlxFSdlUystazyR5O7w+RUakTAggggD2uuLoIKQgnOXJQQQAzxFt2qOjkAc087IIKMnSJRVj+SoJ2TSpm7txqUSC52XJJvs3QgkuCDkr3m428kyqKjNDLzIZJf+koIKqK5RKb4MJxX94U0aEEF1zmib90SCCAHOHYnLTP7SB7o3gEZm22O4IOhGg0PRDEccqKgkzTPffcE2H9I0QQSGMURRoIA5KAQQQACiQQQAtE6+h+CufDNVM6MNzd1oLAPy6IIKM0muQUmnwU+nqXRPzNOoJ8Qrk32gDIAY3ZgOoy+u6NBSAKL2iPbfLHv1d/okJvaDJoWwszDMbuJcMztzYW6BBBAUVjF8TkqZDLKQXEAaCwsNtEyQQQAEEEE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2" name="AutoShape 6" descr="data:image/jpeg;base64,/9j/4AAQSkZJRgABAQAAAQABAAD/2wCEAAkGBxQTEhUUExMWFBQXFhYWFBUXFRQVGBgUFxUWFhQUFBQYHCggGBolHBQUITEhJSksLi4uFx8zODQsNygtLisBCgoKDg0OGhAQGywkHyQsLC0sLCwsLCwsLCwsLCwsLCwsLCwsLCwsLCwsLCwsLCwsLCwsLCwsLDQsLCwsLCwsLP/AABEIAL4BCgMBIgACEQEDEQH/xAAcAAABBQEBAQAAAAAAAAAAAAAGAgMEBQcBAAj/xAA/EAABAwIEAwUFBgQFBQEAAAABAAIDBBEFEiExBkFREyJhcZEHMlKBoRQjQmKxwTNTctEVFiSC4ZKi0vDxsv/EABoBAAMBAQEBAAAAAAAAAAAAAAECAwAEBQb/xAArEQACAgEDBAIBAwUBAAAAAAAAAQIRAxIhMQQiQVETYTKBodEFBhXB8BT/2gAMAwEAAhEDEQA/AIDuJBURObbTTZUlZPC67Hvy6j6KRR4Q6GFwJ1c8eGyoa+iDpHHNzVE7jsK1TCyk4lgZYZtAAkuxukeXOe0F2wPgg/8Awr8yvcH4ea9l3E6KkXkm6TJyUIK2idT41TMHdAB8lKk4jpyG2AuDfZV9Vwy27WtcRfcpP+Vw3Uvv4aJ3DKk/QqnjbRff5xjzDXTmk1PFcL3Wdq3e3ioFNg7cztNmXVXRUPbkt2sd1CEpSaorKKS3L6PiKmue4PDRWGE18dTcRxZiNzbut6XKqKXhFmrpHkRttmItc9GN8SiemqGgCOJoZG3Zrdvn1Piodb13/lXe9/RXpulWbdLYkOwFj2gPDb+AupA4ba2xia3xG10/TXVjAV8rl/uXOslrj9P4PT/x2JRqgMxXEGU8wZNHkNri+xHVp5hR4uJYA65Gg2WgYjhEVbTmKUdQyQAF0cg2cD6XHNY9iHDj4ZHRvNnNNj+xHgRYr6fo/wCoPqMakeXl6dQlQTDi6PXl0TsWNCVoFt9igiTDiDa6usDp33HeGQX081bJPtZscO5F5FNGLgDzsk/aogzN+C9jfqoNHh5aXG41cTunq6hLoMul81ykWSqVlXju3RwVlKH3yqVHitOb6eSpI4m7WCdEbOgXSsklwcjxouW4lTkG+/JKixKEAEbg9VUCNnQJYY3oFnlkD40EjuII9LfNInxeJ9gdlSUVGHuOmwXYqLPo3QhCMm3sgyVcl1FNCSdbfNOMliN+99VSnCXDUkKQMINr3Ve8ncS5iqGBvvfVKNS3Q3+qFyyxsnmNKTWw6UFHbsJ95WOD4gyN9ybi1kHMaVLp2koOVrcKVPYPzxFHyB+itYJg9ocNigHCsPdK8NG34j0HNHtPAGNDW7BTdFY2Ory8vJRjDuKgGtYDpdxPzQ/X4DkibM6UDMdul0RcQC4sbOIBsfpohjEamRzGsLc7d7J1Goi3ciu7n8xFuBx/daajqh3EaQhzA2K5IHy80b4HThsIDiAeibHkcHZssNSoiOaM430CVUgW57qXVRHNdjxa3PquSUslx32nrddDyuUH9kFjSkiJT2+8P5LFVWAwtD3ZSSfJEcVNIc4BZ4f8qvjc+E3lLNDezeevXkuRSWJKcnSR0afk7Ut2ScTmNsjQS2P3jY2zncn56fJewphuqqPiCMB7cwOb3tHEb30I0T1NxLAzX9SAF8f1rz9ROUtL3PfwrHigo2tg1iFgPE2VhExAcfHMRcLZDa9hnJ356BWlFxq12hYLX3D7H0cAvHyf0zqqvR+6/kaWWL4DCgBbtpckn5lU3tCw1pdFMbgubkcRzLdWk/IlWFBjUElrSBrtO64Fvodj8ipPGsn+maQAe8PEbFe3/b8cmOc4ZLXFJnm9W7aZlzYIiT3jsmoYG52gEkG9+SmTVToz32t1GgAXMPJLrkAbr6ad0znhSaGnU7L9159V6aG0Q7xPe3UxlETcuA30sudieysRbvaLb1sHa3ZAETAdXldaxn8xP1LiBawv481CkmOcN7P6Kqvgg65JjIWfzErsmfzApMGHvtfI31XTh8hFxG31TU/Qtok4NGATZ17hOYdEA496+qXhtHINSwAW5FPso3tOjBY7FUgmqEm0x+VgtunMmm6RLDIBq0JxsTvhXRbIUiE3DQdcy6cOtaxU+njNtW2Sy09FPQNZDFAU/S0pAI3N9FMseikYZ/FbpbvN/VLKOw0XuEmEYeIWW/EbFxO9+nkpwK8SurnLnl5eXlgnzg9znNiaXWPZEklC/wDjEwJAdt4Iu4oaGvdp7rAAUPcOYQKuTs75RuSqN7IXyyJHjU5I72vkiNlDiJaHDYi42U/FvZ+2ANkbIXW1INkWx1D2sYA24sFNtrgaNNGayCuudHGxsSBzVjhuHVkpOYlttr21RvhsxIOg7zzcFWbY+8fJByfAUlyAzcBqv5qgYlhso7kribguB/Dfo48lpwjQpxxcRTEbiIlb4fl7ZMKy/G9UUY7X1JcbbAb6hNwUmcgNBc47K3w7hqR4Y94sHguZc7gC9z5hFPCuHMG4GbRcs80YKonbDp5Se47wxw8GNGe1+aNqHh2KQaEO8rFRa2ldHF2kMfauaQXN3OXmWjmU5TTtke18Ykjc3Lmu3JfqDbRwXHWruZ2p6e2I3X8OOju6Ply3B8wnsEqnPhLTcsO7HatBBsR4a9ERz1JzNbkzXIzagWB6X5oLf27JTHEWsiEjtQA5xBcdcx/YKeTo8ueDWLlefX+yeTqceNr5PP7lbxbSdk5ro3k5r/dnvFoHMO6eeqgYHVPMoDtrEotkwzMbu1J3J1Kg1VCGOaQOv6L0MKyQwqOR263Z570PJcVS9EGnrnOJscupC5W1T20+a/ezbpvDoWtuCdcxK7VvBp3c7O0XRpaSa4E1J2nyVzK6Q2OhVg2aoOuT6BVsZtZG8J7o8l14sandnHkm4g+2rqW62NvJKixKfax1PRElR7gSMo00G4VXgXsms1+CMxtVltfRenlqWNuToETsj0CbrWdwrkWq+TodVwCZxic2vfTwT8eKVG9vorNzRY6DZKg90Lq+L7Of5PoqnY1KDqUpmNPXZ6EveSFx2GOAvZSakmPaHW4w9Ox4s9MMw53ROQUZDrEcku4VTJwxiQ27x9SjPhtknZ5nn3tQD06ql4ZwHPaV9st+63rbmfBFn2hocG312AslbKJeR5eXl5IOfPWNsvUZTq3M29/qFNpo2ipJga1tmC9ut1GxhzHEm+ufVLwt8UGZwcC529yq0id8lxiNZMYtW3Gx8lJjxAAAa7dFCrMaZIwtBDRb6qMzEXZT943awU3EeLpE2hqDa+wuTt4q6p6oEmzuiHKPEcrMudhdyKl0mLRD3nNvzsl0O7G1KiVxNxB9lgMmVz3HRjWtJ71ibutsBZY1/m2qJkzSGQS3Dg4333yfD5DRalxRiIfSzNhP3hYQ229z08bXWKNBafMehvt5ou0GNMPuC+Jh9nkp5mZw2widpmaD7odfkOoVpQRnNcdQgfhEEyyDkWg/X/6tNweGxsea8zPFRk6PW6eTlFWGfDztNU7jErQ9rQNSL2tyva6aiJYwuaLkDRt7X+a42oZLbtYXH8Pu5iL8rhJFWqKU3LUSMSw4mM1TZXsIjDCwWyuNw3MQeeU2uNUMjcW01V/xRiEcMTYYzo/K4NOlmN636uH0KFnVrARe3qva6VqOJ3yeF1Vyy/SLwRu+IKDikex3tdK/xaK2hUaeva+wafNSklTHg+5FfHGHDVltSo9TThsBFiQXbKzZK0aCw3UV9zEbuGrtCjLS6oytXZRvaLj7tyK4qgZRvt0VG2CQkWeLK0ZO7q1dGGWluznyq6J8s4ypPbDqmpZ+6Pd8V0vHLKrPIn5IqDXgIIZzYahcq5e4VAhq2Bu4ulzVTS2wIuuVcnQ+Boyiy9FOMoTV9Nh4L0JOXUC66HMhpHaR93GylPvYqJTusSdPJLfKdbEeqGoOkltJsuRavbfmbfVcgnZbXey5PPGBGWnX8SVvagrk0RrLNs2wsLDoOiD69tTFKD2jSb3va2/gieDE4nNaRI3XbUb9EI8e14uGxkOJb3rG9teoUE2i7SZGk41mY9zCGuNyAQNP/iinjSf4vo1ClWXNF+XVQ+1VIpMnJtFHjjna35vNlTgk81YY485RfU3cfldVMMynNblIkkArwJ6romTbnpKQw+weK7k8UwJeaUZh1HqmowunMjXXJJ5g+SfgwJs7+4xxfbMWt89T4XupMVRFkbd4vlPr0WsezfBYRTNmjcJO0F3OtbXm0g6i21illEeLM84d4eEcxaIy027wde/kQUaMw/JYbdP7I5qcKY+xsA8aNPh0PgmJcODhqLELzs0JarZ6OHNHSkUlFIdGlXrKeNo7RxyNYC95BI7rBmJNvAKsxOm7CCedx0iic5o6vt3Pleyy6v4yqZozE54DHCzg1trjmCehT4cTe7EzZ0tk9xniLFXVVRJNqA42Y2/usGjR+/mSq435ptsoS+1C7qPPGzI4X3yq0wGT7wn8pXI4wadx/MnOHz94R+UpZrtY0PyRKpJs4u4czqnKoWptDcZkkyZRZo5nX+yQ6ozUzifiQ08NDXymVjHEbEpcZcSALkk2AF7knYBMh4WieznAL/6h41P8MEbN5u+aqkSIOGcB1UoBc9kQ6OJcfQf3Vi/2aVAHdqI3eBD2/XVaXTxWCkAIGMIxXhyrp9XxPyjd7e831G3zUBkhPM+q+h1RYxwlS1Fy6MMefxs7p+dtD80bBRjYld8R9Ur7S4cz6og4h4HqKcF7PvoxzaLPA/Mzn5hCJmRFaJoqnDmfVJNW74j6qC6dMPqkTFlJXu+I+qjuxB50BPqquSpU3C48xWexki/w3EWxss92u6kPxiO26EcSBY/LddoGF58Fr2NRd4nUZorg3F1VCpCtMTiy05HSyGMydcCsbxZugB6KkcNdEW1EbSf4Zday9R0cbrh0FrAkHRRm9+C0VsC9nL2U7opNPEBcwk+ip8bnYIH2gLCbAOI2uRf6XQQQXnqC4+HIJ2neojFKiCohSUw8kU8Fcbz4c/u/eQOP3kJPq5h/C+3yKE37X6JyOoLHAi2vUAj0Tvfkx9P4NxdR1MYljqI26d5sjmxuaej2uOnnspuHYxTVRf8AZ5mSlhAkyEOAJGhvzGh1GmhXzHHRiSNz22cW6vZbUD429R1tsrrgjE3UdS2aNxMejZW8wwnUPHTo7qpTxWhoypn0TXZBEWSNa5shDHNcLhwO9wsX454CdSPMkRLqZx7p3MZP4H+HQ8/NbFikAqqYOhfr3ZI3bi7SHWd4aWKakxBn2YulYXxkBrmZc9y45ctvPny3XPG4y0lWk46lz5PnY0J6pRoHdVsfD/ClMZJO0jDg/MGA37jSdMvR1uaF+KOGTSSZSC5jrljhzHQ9HDRWpkwepostI4fm/dM4FTkSuN/wlWrowICLH3tkrDow13unUJcv4hx/kQ8Nz5bHUZil1dP/AKYhuneVlEGtuNtSkxU92ZGguzOsAN7lLzQ/For+E+G3VMwDv4bbF58OTfmt1oKUNaABa3/tlUcLYI2CMNA13ceriiRjVUiKaEpeXlgHl5eXljHkH8X8CxVV5IrRT73A7r/B4HPxH1RguFYx8y45QzUshinYWOG19nD4mO2cFVGe60X2sTxzVuVxceyYGAC+57zv1HoqGh4QdIRlY8Ai9zonVsDpA6TYXVtw4+5Pmilns8uLGSyfouATFfJJfzR0sXUgQ4jZ96PJPYKxWXFGFOicDI022BGyh4bbldCtw+Cdi38F/kg26M6/WJ/kgnMFQQuTA7McrwOR1TkNPKM33gNxYa80N1VUcx1S4qgke8fVJKrHV0Xz8PnI0lb9FU8TYXKymLnyBwBbcC3M2CZNSfiPqouKVJdE4Ek7c/EJdKDbBxm6kxqK1SInIoJLabiyjRuuB4aKTGob3ZXOHjf1RZiyw7EHQyNe21wdjsQdC0+BCtKuzHCWAnI7VvO3xRu6228UMFyOODeE5ZRnnvHCdQ3Zz/ED8I8d00H7M/o0T2W8YnszE6JxY3mNmu5AE7g9NwiMOLydMrbkhgOgubnz3VbhlE1jQyNoa0bAckQUVKpyq7Q6tIVQxEOuE5xjhclRTjsx32uDrGw0sQ79k5jGJwUMBnndlaLAAC7nOOjWtA5krOOJuOKl0kM8EhZAWhzGAC19Q9svxcx6+aCQGyNNE8x2HvX122SxEQfC31QhU18ly8EgOcdAdrnYKfglU5znAuPunmkytaWHEnqRdRRHpfxRfwRglvvXDf3AenVC/C+HvqJQzURt1e7w5AeJWvUVOGtAAsALBFJcmbfBIhjsnwktXbrCily6SXJJctYBy69dN3XQVjC7pEjwASdgCT5Bduhv2h4r9noJng2c4CNn9Tzl08hc/JYJnND2k1W+SVos573j5uJA+QsjVh03AWUcN4xJ24BcXX0WsQtFgumPBCT3POPiUnN4lPWTbHAooDKziRmaB+t9Da6AKEP5iyP+LdKWQjQhpKyBuKPOgcUs9hoBbUPsx1/hQQUSUrXGJ+c3uELuKVOxmiFXts8phtRZTKxhJOichw+7QcpuVOTGRXmpKRNPdpHUKZWRZG2t9FAcRY6IJhIAT0bkyE60pkYlxOUZ8RfJlaC5xIAAFyTbkE/CtM9n+ERiMT5AZHFwLjuADazeg0VKtAF8CcANjb21SA6Uj7uO92xnqeTnfQIujgcHhv8A7oulxEhaNtCPJXuG0umd5AAFyXaADmSTskbRRKh/DqJQOLuNoMPaWNtLU20jGzehkcNvLdCXF/tNFjDQO6h9R+0P/l6dVmUs5cSXEkk3JJuSeZJO6MYexWw04a4ifW13ZVp7aOqBgeD3Q0G5jDAPds61ufimWUnYVM+GS7FxdTPPJxGZmvR1reYPVDPD9R2dXTv+GeI/97VpPtRowK6lqW7tljY49RnGX6/qmezByBM8ZEAzCzg8gjxBsUrAnnM/+goj9olCI5btFmyEPA6OOjx66/NV3CeHuMzWljrPIFy02tfXVc+VVFpFMX5I1b2f4R2NLHm994zu/wB2oHyFkWN0UVjg0ADQDT0XjMiIS86SXqGZ1ztkDEzOvZlFbInGuWMSAUsJppS7rGFErKfbpiHcp4AebpnfIZG//py1Jzl89e1HFe2xCfXux2hb/sHfP/UXeiKMD+CTETM1/EP1W7Ux7o8gsO4Oja+rja7Uan5hbjENFfGvJPJJUkNyvIO+iTTyXJtt+6feLpLGAbKiJEPiNuamlH5Tt5LFMNhu/wCa3WsbeNw/Kf0WLUTbSuH5j+qnl4KYwhZHaMjwQVINT5lHJHdPkguZnePmf1QqkEnvjltoG/PorSnppC1t8t7aqHLTRlob2oHjfqrGnpoNAJ3ba680k4N8BUivxiCVrRka0m/NVQgnyuzRx7aaq8xrCmyZQyoIA31O6rhgNgW/aCbkEHMdPBaMX5DqAS1jZONCkY1RGGd8Z3afUEBwPoVFYVkElxFar7PHF1MGjUhzrD5/8rJoifJaHwVxTTUVI98l3S9oQ2Me87uixF/db1Ke9jI0epqYaSMz1Twxo0A3c62uVrfxFZNxjx9NXO7Nt4aYbRA6v6GUj3v6dh4qk4n4jmxGbtZcrQ0WY2/dY2+1zufFVQe1u/ePhoP7lKvYWydSuN7W0RNQ8G1M0YlaY2MOrTI/ID1sQCfogpkhe4C+5A9TbZaRjuJWdHE02YyJgDfO9/2WnlUYjY8euVEejwGCKxmeZXgg5Wd1gINx3tz9EZ1PETZgC9jH7EBzQQC0gtIvzBAN0BmYuRFgdFdlzqFxyzykdsMMUTqviF7/AHrXG2g08lLw7HiWgXLnDeygHsxduUWO99U7hUjG5ssYtfkNFPVJ+S+mCjwENHi87nR2IawuIf2htcW0DOrrohE7uaoMGw77Rlmla9oY8uiYe7cgWDy3pqbAopZEuiN1ucGZx1bDLXlSmLwjC6mIjjU+xMNTrXLAJLSulyZzJDpUTCMSrBFFJIdmMc//AKQSvmiarc95c6G7nEuPm43P6rbvaTO80L443ZXyuawH8t8z/o23zWPtwOfftB6pkjWh/heY/aY/uQ3XfRbBGdFjtFhlQyRr+0Gh6onw+qe/NnleelrqkZ6VQ8On+W5XwHZkHUJD5mg2JAKEMtnXaJCRqN7XSqsOkN5I3XtoQmWQL6RXzt/32Fz5GlhsRsVlMkAEzrN/Edfmih0WWF+USNPLdB7IXg3L+d9/1Qk9WwksSx7p2Xbr206IXmhdmO25/VWb6/lqVVyN1OvM80LROmCsshJPmutqbaG+nMKVVUGRoKbwnB5amTJEL295x91g6uP7c0GmmFNPgk0lS55axl3PcbNba5J8AjvB8EEDe0mIdLyA1azoPzO8eSkYHgsVGyzO9IR35SLE+DR+FvgpUr7qcp1wUjDyzP8A2hU/3rJeb25Xebdj6fohMFaFx4WOp9SMzXNLR15H6H6LO1ovYEuR9r7Jf2rTYeZAJHkot15PqFHZZy43cbnZN3XF5CzEvC3gSsJ+L68kW4s//UuB5NYP+0IJjfYgjkQfQ3Rpi9M+WQVEZHZytaQd7OtZzT0tZSyq1RfDKmONRHw9lc053kAbC6icOcNTTkNNhcOOe2gtsCPElEmF8ITxSahjh8V9B423XJoaZ1/JH2QPsbC7Rhdc2BJO52R7geCtiY3NZzrdNAfAfunMMwpsXePef8R5f0jkrEK8YUc+XK5bIdBTjSmAUrMqHOP514G6aYE6CiYW0JVlwGy5nWMdc9Qa+ubG0ue4NaNyVX4/xAyCzd5HENY0a9521/RBzsRbKTFWSPzF5Md2llgR7tzo7mpyyJHRjwOSt8CfaqJpYYqiDvU0YJkc12oc9wDXFvw2tr4rLxWu+J3qUX8Z4g+nZ9mbISydps6wAEINi0Ac7i3ks+lJBNjdWxtuNkc0YxnSdltS4iWva5xLgCCRfcLYcJrGvhzsaALC2iwQuctZ9njrUBJO7rC6vD0c8n6Cd9U7qPRINU/qoTpSflulQShwvyG6KAS6ivc2GR52aCfkAsWrsSdLK597ZjoAtfqR2kc0fWN2nyKxqmi71jyNkMnBoFzhFMTq4k6Lzsl9irnDac5CbaKmkZqfMpEtilkukwB1S1pcTHEN3W1PgwHc+OyKqaGOFgjiaGMHIbk/E48z4pDJu40DQBoAHQAbLkbC+9rBo1c4mzWjq5x0CnkyOT2KQgoo8+X1Vdj2Itp2kPN5rd2EHUX2Mp/AOdtz4bqHxBxMIo/9Ie+XFrp3DUdexafd/qOvkhKHvMeSczr3JJuSSdSSdykUDSmWjabtopHP1eQbHp0AQaRZHtG4Njsd0P49hmpkZbXVzfHmQinvR52PqEs0oS/QoV5eXk53Hl5LY0cynmNF9EUjFjwvw1LXSmKItaQ0uJdcCw0/daHg3s1r4RZtTE0E6tIc8eiovZbirIK5vaENbI0x3OwcSCzXxIt81vBepZW06KRS5KbhvAfsrTmkdNI+2d5AAsNmMaPdaNfVWpK85ySSpIZjgcu3SAu3VBBd0tjU3G3qnM19kQDocnAbJoaJLpQFjDuZR5Z/RVGPcRQUzM88gYOQ/E49Gt3JWW4j7R31UpY0inpx1NpJN93ch4D1WfAYq3ReV9ZCawuMzmSG7btcC0a6B4IsT/dWFRM5w7OYNliOgkaD5i41ynxuhKOGE+Z3/wCER4HXdmAB3m9Hch0XPok3wd7yQjHngg+0LCIm09O7OXOGYA2tla7WxPPUIf8AZtwpFV1b2VBJjbHmaAbZiTbUjoibimUTjsx8v7BU/AzuwqRa4Ja4H1C7F2xo8qUnK5FRU8NRNlrmZiOwcREL8txfr0RDgzA3CWO2JeDf/cqmveHVNVY95183irp8RbhULALuLmiw81THatk2yf8AZ3hwsTY6/JLkbYHI4lo380qtxURGKN3vvFj4aJTJmtzCw22Tp+zXtY3w7UOke7bXT6LPKyDJUSN5h5/VaNgMQZJmGrTY+SEuKsPcK2QgaGx9QjJbBi9yxwyQ9i4Zb36KmfSyXP3bt+it6F5bGbaHRRXV0lz3j6JUthmyIMddf+GnpcVkma1jwGtFg1jBYE/E7XvO8fSyrhq+3qiPCYWFw7uwv80Uk2CV6foo8a4XlyNDW31LvVNRUIY2zmEG2tgj90osdyoNPaJ3akZwbgA8k7xpcE/ka5AeQ5W3OnQHdU+JTnIT10H7os4tkZIG2ZlN7koHxmTv5eTQB8yLn9VyvFTtiQwxlkc17K9dXl0InYdanWFNtSgmMS2OWm8Ee0QtHY1jrtHuTW1H5ZLbj83qssa5OsetKKkqYU6Pp6OUOAc0hzSLgg3BB5grt1gfDnGVTR91jg+LcxP1b/tO7T5aeC1XhPjGOtuBG9j2+8O6W/I3v9FzuDiPqsKsyXG3mU3FY6lIfUX0GgRFJDpPRe+0ADRRC5QsUxAQxmRwJA5C37opAssJqg7k2HoPmVnvFPtGEd2UbDM/UGTK7s2nw+P9FFxHGpakkOIazkwbfM8ylUsLMtsqrHF7F1ejMMWmqZn9pP2j3Hm4H0aLWA8Am8Po3SPyNaS+7bC2tr97TwC1YRtsdNk0ZGtZmDdjvYX9U2lGVsh0WH5TdxU6kaGg69So8FVcmwUhjbsd1ss0bw0R897v3sNFHpJxnD7d/wDuu4cTkfc35JvsMve5pVHwJwqHKRofK8lo5381dNqyyGMOaLAnL+yqKP37g7hSsbmsyMH6J4bWCXgYqmte9rjcuB0N+adqm21NxcWUERN0drdcq5rDW58ygyignEscNqyCQCdBquY00vcHk2uBa/gomGuGY2FrhS5JA4MDhe1wni7TEapleHHUA77pfZH4h6J8U8d7gFL+zt8UrT8DK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4" name="AutoShape 8" descr="data:image/jpeg;base64,/9j/4AAQSkZJRgABAQAAAQABAAD/2wCEAAkGBxQTEhUUExMWFBQXFhYWFBUXFRQVGBgUFxUWFhQUFBQYHCggGBolHBQUITEhJSksLi4uFx8zODQsNygtLisBCgoKDg0OGhAQGywkHyQsLC0sLCwsLCwsLCwsLCwsLCwsLCwsLCwsLCwsLCwsLCwsLCwsLCwsLDQsLCwsLCwsLP/AABEIAL4BCgMBIgACEQEDEQH/xAAcAAABBQEBAQAAAAAAAAAAAAAGAgMEBQcBAAj/xAA/EAABAwIEAwUFBgQFBQEAAAABAAIDBBEFEiExBkFREyJhcZEHMlKBoRQjQmKxwTNTctEVFiSC4ZKi0vDxsv/EABoBAAMBAQEBAAAAAAAAAAAAAAECAwAEBQb/xAArEQACAgEDBAIBAwUBAAAAAAAAAQIRAxIhMQQiQVETYTKBodEFBhXB8BT/2gAMAwEAAhEDEQA/AIDuJBURObbTTZUlZPC67Hvy6j6KRR4Q6GFwJ1c8eGyoa+iDpHHNzVE7jsK1TCyk4lgZYZtAAkuxukeXOe0F2wPgg/8Awr8yvcH4ea9l3E6KkXkm6TJyUIK2idT41TMHdAB8lKk4jpyG2AuDfZV9Vwy27WtcRfcpP+Vw3Uvv4aJ3DKk/QqnjbRff5xjzDXTmk1PFcL3Wdq3e3ioFNg7cztNmXVXRUPbkt2sd1CEpSaorKKS3L6PiKmue4PDRWGE18dTcRxZiNzbut6XKqKXhFmrpHkRttmItc9GN8SiemqGgCOJoZG3Zrdvn1Piodb13/lXe9/RXpulWbdLYkOwFj2gPDb+AupA4ba2xia3xG10/TXVjAV8rl/uXOslrj9P4PT/x2JRqgMxXEGU8wZNHkNri+xHVp5hR4uJYA65Gg2WgYjhEVbTmKUdQyQAF0cg2cD6XHNY9iHDj4ZHRvNnNNj+xHgRYr6fo/wCoPqMakeXl6dQlQTDi6PXl0TsWNCVoFt9igiTDiDa6usDp33HeGQX081bJPtZscO5F5FNGLgDzsk/aogzN+C9jfqoNHh5aXG41cTunq6hLoMul81ykWSqVlXju3RwVlKH3yqVHitOb6eSpI4m7WCdEbOgXSsklwcjxouW4lTkG+/JKixKEAEbg9VUCNnQJYY3oFnlkD40EjuII9LfNInxeJ9gdlSUVGHuOmwXYqLPo3QhCMm3sgyVcl1FNCSdbfNOMliN+99VSnCXDUkKQMINr3Ve8ncS5iqGBvvfVKNS3Q3+qFyyxsnmNKTWw6UFHbsJ95WOD4gyN9ybi1kHMaVLp2koOVrcKVPYPzxFHyB+itYJg9ocNigHCsPdK8NG34j0HNHtPAGNDW7BTdFY2Ory8vJRjDuKgGtYDpdxPzQ/X4DkibM6UDMdul0RcQC4sbOIBsfpohjEamRzGsLc7d7J1Goi3ciu7n8xFuBx/daajqh3EaQhzA2K5IHy80b4HThsIDiAeibHkcHZssNSoiOaM430CVUgW57qXVRHNdjxa3PquSUslx32nrddDyuUH9kFjSkiJT2+8P5LFVWAwtD3ZSSfJEcVNIc4BZ4f8qvjc+E3lLNDezeevXkuRSWJKcnSR0afk7Ut2ScTmNsjQS2P3jY2zncn56fJewphuqqPiCMB7cwOb3tHEb30I0T1NxLAzX9SAF8f1rz9ROUtL3PfwrHigo2tg1iFgPE2VhExAcfHMRcLZDa9hnJ356BWlFxq12hYLX3D7H0cAvHyf0zqqvR+6/kaWWL4DCgBbtpckn5lU3tCw1pdFMbgubkcRzLdWk/IlWFBjUElrSBrtO64Fvodj8ipPGsn+maQAe8PEbFe3/b8cmOc4ZLXFJnm9W7aZlzYIiT3jsmoYG52gEkG9+SmTVToz32t1GgAXMPJLrkAbr6ad0znhSaGnU7L9159V6aG0Q7xPe3UxlETcuA30sudieysRbvaLb1sHa3ZAETAdXldaxn8xP1LiBawv481CkmOcN7P6Kqvgg65JjIWfzErsmfzApMGHvtfI31XTh8hFxG31TU/Qtok4NGATZ17hOYdEA496+qXhtHINSwAW5FPso3tOjBY7FUgmqEm0x+VgtunMmm6RLDIBq0JxsTvhXRbIUiE3DQdcy6cOtaxU+njNtW2Sy09FPQNZDFAU/S0pAI3N9FMseikYZ/FbpbvN/VLKOw0XuEmEYeIWW/EbFxO9+nkpwK8SurnLnl5eXlgnzg9znNiaXWPZEklC/wDjEwJAdt4Iu4oaGvdp7rAAUPcOYQKuTs75RuSqN7IXyyJHjU5I72vkiNlDiJaHDYi42U/FvZ+2ANkbIXW1INkWx1D2sYA24sFNtrgaNNGayCuudHGxsSBzVjhuHVkpOYlttr21RvhsxIOg7zzcFWbY+8fJByfAUlyAzcBqv5qgYlhso7kribguB/Dfo48lpwjQpxxcRTEbiIlb4fl7ZMKy/G9UUY7X1JcbbAb6hNwUmcgNBc47K3w7hqR4Y94sHguZc7gC9z5hFPCuHMG4GbRcs80YKonbDp5Se47wxw8GNGe1+aNqHh2KQaEO8rFRa2ldHF2kMfauaQXN3OXmWjmU5TTtke18Ykjc3Lmu3JfqDbRwXHWruZ2p6e2I3X8OOju6Ply3B8wnsEqnPhLTcsO7HatBBsR4a9ERz1JzNbkzXIzagWB6X5oLf27JTHEWsiEjtQA5xBcdcx/YKeTo8ueDWLlefX+yeTqceNr5PP7lbxbSdk5ro3k5r/dnvFoHMO6eeqgYHVPMoDtrEotkwzMbu1J3J1Kg1VCGOaQOv6L0MKyQwqOR263Z570PJcVS9EGnrnOJscupC5W1T20+a/ezbpvDoWtuCdcxK7VvBp3c7O0XRpaSa4E1J2nyVzK6Q2OhVg2aoOuT6BVsZtZG8J7o8l14sandnHkm4g+2rqW62NvJKixKfax1PRElR7gSMo00G4VXgXsms1+CMxtVltfRenlqWNuToETsj0CbrWdwrkWq+TodVwCZxic2vfTwT8eKVG9vorNzRY6DZKg90Lq+L7Of5PoqnY1KDqUpmNPXZ6EveSFx2GOAvZSakmPaHW4w9Ox4s9MMw53ROQUZDrEcku4VTJwxiQ27x9SjPhtknZ5nn3tQD06ql4ZwHPaV9st+63rbmfBFn2hocG312AslbKJeR5eXl5IOfPWNsvUZTq3M29/qFNpo2ipJga1tmC9ut1GxhzHEm+ufVLwt8UGZwcC529yq0id8lxiNZMYtW3Gx8lJjxAAAa7dFCrMaZIwtBDRb6qMzEXZT943awU3EeLpE2hqDa+wuTt4q6p6oEmzuiHKPEcrMudhdyKl0mLRD3nNvzsl0O7G1KiVxNxB9lgMmVz3HRjWtJ71ibutsBZY1/m2qJkzSGQS3Dg4333yfD5DRalxRiIfSzNhP3hYQ229z08bXWKNBafMehvt5ou0GNMPuC+Jh9nkp5mZw2widpmaD7odfkOoVpQRnNcdQgfhEEyyDkWg/X/6tNweGxsea8zPFRk6PW6eTlFWGfDztNU7jErQ9rQNSL2tyva6aiJYwuaLkDRt7X+a42oZLbtYXH8Pu5iL8rhJFWqKU3LUSMSw4mM1TZXsIjDCwWyuNw3MQeeU2uNUMjcW01V/xRiEcMTYYzo/K4NOlmN636uH0KFnVrARe3qva6VqOJ3yeF1Vyy/SLwRu+IKDikex3tdK/xaK2hUaeva+wafNSklTHg+5FfHGHDVltSo9TThsBFiQXbKzZK0aCw3UV9zEbuGrtCjLS6oytXZRvaLj7tyK4qgZRvt0VG2CQkWeLK0ZO7q1dGGWluznyq6J8s4ypPbDqmpZ+6Pd8V0vHLKrPIn5IqDXgIIZzYahcq5e4VAhq2Bu4ulzVTS2wIuuVcnQ+Boyiy9FOMoTV9Nh4L0JOXUC66HMhpHaR93GylPvYqJTusSdPJLfKdbEeqGoOkltJsuRavbfmbfVcgnZbXey5PPGBGWnX8SVvagrk0RrLNs2wsLDoOiD69tTFKD2jSb3va2/gieDE4nNaRI3XbUb9EI8e14uGxkOJb3rG9teoUE2i7SZGk41mY9zCGuNyAQNP/iinjSf4vo1ClWXNF+XVQ+1VIpMnJtFHjjna35vNlTgk81YY485RfU3cfldVMMynNblIkkArwJ6romTbnpKQw+weK7k8UwJeaUZh1HqmowunMjXXJJ5g+SfgwJs7+4xxfbMWt89T4XupMVRFkbd4vlPr0WsezfBYRTNmjcJO0F3OtbXm0g6i21illEeLM84d4eEcxaIy027wde/kQUaMw/JYbdP7I5qcKY+xsA8aNPh0PgmJcODhqLELzs0JarZ6OHNHSkUlFIdGlXrKeNo7RxyNYC95BI7rBmJNvAKsxOm7CCedx0iic5o6vt3Pleyy6v4yqZozE54DHCzg1trjmCehT4cTe7EzZ0tk9xniLFXVVRJNqA42Y2/usGjR+/mSq435ptsoS+1C7qPPGzI4X3yq0wGT7wn8pXI4wadx/MnOHz94R+UpZrtY0PyRKpJs4u4czqnKoWptDcZkkyZRZo5nX+yQ6ozUzifiQ08NDXymVjHEbEpcZcSALkk2AF7knYBMh4WieznAL/6h41P8MEbN5u+aqkSIOGcB1UoBc9kQ6OJcfQf3Vi/2aVAHdqI3eBD2/XVaXTxWCkAIGMIxXhyrp9XxPyjd7e831G3zUBkhPM+q+h1RYxwlS1Fy6MMefxs7p+dtD80bBRjYld8R9Ur7S4cz6og4h4HqKcF7PvoxzaLPA/Mzn5hCJmRFaJoqnDmfVJNW74j6qC6dMPqkTFlJXu+I+qjuxB50BPqquSpU3C48xWexki/w3EWxss92u6kPxiO26EcSBY/LddoGF58Fr2NRd4nUZorg3F1VCpCtMTiy05HSyGMydcCsbxZugB6KkcNdEW1EbSf4Zday9R0cbrh0FrAkHRRm9+C0VsC9nL2U7opNPEBcwk+ip8bnYIH2gLCbAOI2uRf6XQQQXnqC4+HIJ2neojFKiCohSUw8kU8Fcbz4c/u/eQOP3kJPq5h/C+3yKE37X6JyOoLHAi2vUAj0Tvfkx9P4NxdR1MYljqI26d5sjmxuaej2uOnnspuHYxTVRf8AZ5mSlhAkyEOAJGhvzGh1GmhXzHHRiSNz22cW6vZbUD429R1tsrrgjE3UdS2aNxMejZW8wwnUPHTo7qpTxWhoypn0TXZBEWSNa5shDHNcLhwO9wsX454CdSPMkRLqZx7p3MZP4H+HQ8/NbFikAqqYOhfr3ZI3bi7SHWd4aWKakxBn2YulYXxkBrmZc9y45ctvPny3XPG4y0lWk46lz5PnY0J6pRoHdVsfD/ClMZJO0jDg/MGA37jSdMvR1uaF+KOGTSSZSC5jrljhzHQ9HDRWpkwepostI4fm/dM4FTkSuN/wlWrowICLH3tkrDow13unUJcv4hx/kQ8Nz5bHUZil1dP/AKYhuneVlEGtuNtSkxU92ZGguzOsAN7lLzQ/For+E+G3VMwDv4bbF58OTfmt1oKUNaABa3/tlUcLYI2CMNA13ceriiRjVUiKaEpeXlgHl5eXljHkH8X8CxVV5IrRT73A7r/B4HPxH1RguFYx8y45QzUshinYWOG19nD4mO2cFVGe60X2sTxzVuVxceyYGAC+57zv1HoqGh4QdIRlY8Ai9zonVsDpA6TYXVtw4+5Pmilns8uLGSyfouATFfJJfzR0sXUgQ4jZ96PJPYKxWXFGFOicDI022BGyh4bbldCtw+Cdi38F/kg26M6/WJ/kgnMFQQuTA7McrwOR1TkNPKM33gNxYa80N1VUcx1S4qgke8fVJKrHV0Xz8PnI0lb9FU8TYXKymLnyBwBbcC3M2CZNSfiPqouKVJdE4Ek7c/EJdKDbBxm6kxqK1SInIoJLabiyjRuuB4aKTGob3ZXOHjf1RZiyw7EHQyNe21wdjsQdC0+BCtKuzHCWAnI7VvO3xRu6228UMFyOODeE5ZRnnvHCdQ3Zz/ED8I8d00H7M/o0T2W8YnszE6JxY3mNmu5AE7g9NwiMOLydMrbkhgOgubnz3VbhlE1jQyNoa0bAckQUVKpyq7Q6tIVQxEOuE5xjhclRTjsx32uDrGw0sQ79k5jGJwUMBnndlaLAAC7nOOjWtA5krOOJuOKl0kM8EhZAWhzGAC19Q9svxcx6+aCQGyNNE8x2HvX122SxEQfC31QhU18ly8EgOcdAdrnYKfglU5znAuPunmkytaWHEnqRdRRHpfxRfwRglvvXDf3AenVC/C+HvqJQzURt1e7w5AeJWvUVOGtAAsALBFJcmbfBIhjsnwktXbrCily6SXJJctYBy69dN3XQVjC7pEjwASdgCT5Bduhv2h4r9noJng2c4CNn9Tzl08hc/JYJnND2k1W+SVos573j5uJA+QsjVh03AWUcN4xJ24BcXX0WsQtFgumPBCT3POPiUnN4lPWTbHAooDKziRmaB+t9Da6AKEP5iyP+LdKWQjQhpKyBuKPOgcUs9hoBbUPsx1/hQQUSUrXGJ+c3uELuKVOxmiFXts8phtRZTKxhJOichw+7QcpuVOTGRXmpKRNPdpHUKZWRZG2t9FAcRY6IJhIAT0bkyE60pkYlxOUZ8RfJlaC5xIAAFyTbkE/CtM9n+ERiMT5AZHFwLjuADazeg0VKtAF8CcANjb21SA6Uj7uO92xnqeTnfQIujgcHhv8A7oulxEhaNtCPJXuG0umd5AAFyXaADmSTskbRRKh/DqJQOLuNoMPaWNtLU20jGzehkcNvLdCXF/tNFjDQO6h9R+0P/l6dVmUs5cSXEkk3JJuSeZJO6MYexWw04a4ifW13ZVp7aOqBgeD3Q0G5jDAPds61ufimWUnYVM+GS7FxdTPPJxGZmvR1reYPVDPD9R2dXTv+GeI/97VpPtRowK6lqW7tljY49RnGX6/qmezByBM8ZEAzCzg8gjxBsUrAnnM/+goj9olCI5btFmyEPA6OOjx66/NV3CeHuMzWljrPIFy02tfXVc+VVFpFMX5I1b2f4R2NLHm994zu/wB2oHyFkWN0UVjg0ADQDT0XjMiIS86SXqGZ1ztkDEzOvZlFbInGuWMSAUsJppS7rGFErKfbpiHcp4AebpnfIZG//py1Jzl89e1HFe2xCfXux2hb/sHfP/UXeiKMD+CTETM1/EP1W7Ux7o8gsO4Oja+rja7Uan5hbjENFfGvJPJJUkNyvIO+iTTyXJtt+6feLpLGAbKiJEPiNuamlH5Tt5LFMNhu/wCa3WsbeNw/Kf0WLUTbSuH5j+qnl4KYwhZHaMjwQVINT5lHJHdPkguZnePmf1QqkEnvjltoG/PorSnppC1t8t7aqHLTRlob2oHjfqrGnpoNAJ3ba680k4N8BUivxiCVrRka0m/NVQgnyuzRx7aaq8xrCmyZQyoIA31O6rhgNgW/aCbkEHMdPBaMX5DqAS1jZONCkY1RGGd8Z3afUEBwPoVFYVkElxFar7PHF1MGjUhzrD5/8rJoifJaHwVxTTUVI98l3S9oQ2Me87uixF/db1Ke9jI0epqYaSMz1Twxo0A3c62uVrfxFZNxjx9NXO7Nt4aYbRA6v6GUj3v6dh4qk4n4jmxGbtZcrQ0WY2/dY2+1zufFVQe1u/ePhoP7lKvYWydSuN7W0RNQ8G1M0YlaY2MOrTI/ID1sQCfogpkhe4C+5A9TbZaRjuJWdHE02YyJgDfO9/2WnlUYjY8euVEejwGCKxmeZXgg5Wd1gINx3tz9EZ1PETZgC9jH7EBzQQC0gtIvzBAN0BmYuRFgdFdlzqFxyzykdsMMUTqviF7/AHrXG2g08lLw7HiWgXLnDeygHsxduUWO99U7hUjG5ssYtfkNFPVJ+S+mCjwENHi87nR2IawuIf2htcW0DOrrohE7uaoMGw77Rlmla9oY8uiYe7cgWDy3pqbAopZEuiN1ucGZx1bDLXlSmLwjC6mIjjU+xMNTrXLAJLSulyZzJDpUTCMSrBFFJIdmMc//AKQSvmiarc95c6G7nEuPm43P6rbvaTO80L443ZXyuawH8t8z/o23zWPtwOfftB6pkjWh/heY/aY/uQ3XfRbBGdFjtFhlQyRr+0Gh6onw+qe/NnleelrqkZ6VQ8On+W5XwHZkHUJD5mg2JAKEMtnXaJCRqN7XSqsOkN5I3XtoQmWQL6RXzt/32Fz5GlhsRsVlMkAEzrN/Edfmih0WWF+USNPLdB7IXg3L+d9/1Qk9WwksSx7p2Xbr206IXmhdmO25/VWb6/lqVVyN1OvM80LROmCsshJPmutqbaG+nMKVVUGRoKbwnB5amTJEL295x91g6uP7c0GmmFNPgk0lS55axl3PcbNba5J8AjvB8EEDe0mIdLyA1azoPzO8eSkYHgsVGyzO9IR35SLE+DR+FvgpUr7qcp1wUjDyzP8A2hU/3rJeb25Xebdj6fohMFaFx4WOp9SMzXNLR15H6H6LO1ovYEuR9r7Jf2rTYeZAJHkot15PqFHZZy43cbnZN3XF5CzEvC3gSsJ+L68kW4s//UuB5NYP+0IJjfYgjkQfQ3Rpi9M+WQVEZHZytaQd7OtZzT0tZSyq1RfDKmONRHw9lc053kAbC6icOcNTTkNNhcOOe2gtsCPElEmF8ITxSahjh8V9B423XJoaZ1/JH2QPsbC7Rhdc2BJO52R7geCtiY3NZzrdNAfAfunMMwpsXePef8R5f0jkrEK8YUc+XK5bIdBTjSmAUrMqHOP514G6aYE6CiYW0JVlwGy5nWMdc9Qa+ubG0ue4NaNyVX4/xAyCzd5HENY0a9521/RBzsRbKTFWSPzF5Md2llgR7tzo7mpyyJHRjwOSt8CfaqJpYYqiDvU0YJkc12oc9wDXFvw2tr4rLxWu+J3qUX8Z4g+nZ9mbISydps6wAEINi0Ac7i3ks+lJBNjdWxtuNkc0YxnSdltS4iWva5xLgCCRfcLYcJrGvhzsaALC2iwQuctZ9njrUBJO7rC6vD0c8n6Cd9U7qPRINU/qoTpSflulQShwvyG6KAS6ivc2GR52aCfkAsWrsSdLK597ZjoAtfqR2kc0fWN2nyKxqmi71jyNkMnBoFzhFMTq4k6Lzsl9irnDac5CbaKmkZqfMpEtilkukwB1S1pcTHEN3W1PgwHc+OyKqaGOFgjiaGMHIbk/E48z4pDJu40DQBoAHQAbLkbC+9rBo1c4mzWjq5x0CnkyOT2KQgoo8+X1Vdj2Itp2kPN5rd2EHUX2Mp/AOdtz4bqHxBxMIo/9Ie+XFrp3DUdexafd/qOvkhKHvMeSczr3JJuSSdSSdykUDSmWjabtopHP1eQbHp0AQaRZHtG4Njsd0P49hmpkZbXVzfHmQinvR52PqEs0oS/QoV5eXk53Hl5LY0cynmNF9EUjFjwvw1LXSmKItaQ0uJdcCw0/daHg3s1r4RZtTE0E6tIc8eiovZbirIK5vaENbI0x3OwcSCzXxIt81vBepZW06KRS5KbhvAfsrTmkdNI+2d5AAsNmMaPdaNfVWpK85ySSpIZjgcu3SAu3VBBd0tjU3G3qnM19kQDocnAbJoaJLpQFjDuZR5Z/RVGPcRQUzM88gYOQ/E49Gt3JWW4j7R31UpY0inpx1NpJN93ch4D1WfAYq3ReV9ZCawuMzmSG7btcC0a6B4IsT/dWFRM5w7OYNliOgkaD5i41ynxuhKOGE+Z3/wCER4HXdmAB3m9Hch0XPok3wd7yQjHngg+0LCIm09O7OXOGYA2tla7WxPPUIf8AZtwpFV1b2VBJjbHmaAbZiTbUjoibimUTjsx8v7BU/AzuwqRa4Ja4H1C7F2xo8qUnK5FRU8NRNlrmZiOwcREL8txfr0RDgzA3CWO2JeDf/cqmveHVNVY95183irp8RbhULALuLmiw81THatk2yf8AZ3hwsTY6/JLkbYHI4lo380qtxURGKN3vvFj4aJTJmtzCw22Tp+zXtY3w7UOke7bXT6LPKyDJUSN5h5/VaNgMQZJmGrTY+SEuKsPcK2QgaGx9QjJbBi9yxwyQ9i4Zb36KmfSyXP3bt+it6F5bGbaHRRXV0lz3j6JUthmyIMddf+GnpcVkma1jwGtFg1jBYE/E7XvO8fSyrhq+3qiPCYWFw7uwv80Uk2CV6foo8a4XlyNDW31LvVNRUIY2zmEG2tgj90osdyoNPaJ3akZwbgA8k7xpcE/ka5AeQ5W3OnQHdU+JTnIT10H7os4tkZIG2ZlN7koHxmTv5eTQB8yLn9VyvFTtiQwxlkc17K9dXl0InYdanWFNtSgmMS2OWm8Ee0QtHY1jrtHuTW1H5ZLbj83qssa5OsetKKkqYU6Pp6OUOAc0hzSLgg3BB5grt1gfDnGVTR91jg+LcxP1b/tO7T5aeC1XhPjGOtuBG9j2+8O6W/I3v9FzuDiPqsKsyXG3mU3FY6lIfUX0GgRFJDpPRe+0ADRRC5QsUxAQxmRwJA5C37opAssJqg7k2HoPmVnvFPtGEd2UbDM/UGTK7s2nw+P9FFxHGpakkOIazkwbfM8ylUsLMtsqrHF7F1ejMMWmqZn9pP2j3Hm4H0aLWA8Am8Po3SPyNaS+7bC2tr97TwC1YRtsdNk0ZGtZmDdjvYX9U2lGVsh0WH5TdxU6kaGg69So8FVcmwUhjbsd1ss0bw0R897v3sNFHpJxnD7d/wDuu4cTkfc35JvsMve5pVHwJwqHKRofK8lo5381dNqyyGMOaLAnL+yqKP37g7hSsbmsyMH6J4bWCXgYqmte9rjcuB0N+adqm21NxcWUERN0drdcq5rDW58ygyignEscNqyCQCdBquY00vcHk2uBa/gomGuGY2FrhS5JA4MDhe1wni7TEapleHHUA77pfZH4h6J8U8d7gFL+zt8UrT8DK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6" name="AutoShape 10" descr="data:image/jpeg;base64,/9j/4AAQSkZJRgABAQAAAQABAAD/2wCEAAkGBxQTEhUUExMWFBQXFhYWFBUXFRQVGBgUFxUWFhQUFBQYHCggGBolHBQUITEhJSksLi4uFx8zODQsNygtLisBCgoKDg0OGhAQGywkHyQsLC0sLCwsLCwsLCwsLCwsLCwsLCwsLCwsLCwsLCwsLCwsLCwsLCwsLDQsLCwsLCwsLP/AABEIAL4BCgMBIgACEQEDEQH/xAAcAAABBQEBAQAAAAAAAAAAAAAGAgMEBQcBAAj/xAA/EAABAwIEAwUFBgQFBQEAAAABAAIDBBEFEiExBkFREyJhcZEHMlKBoRQjQmKxwTNTctEVFiSC4ZKi0vDxsv/EABoBAAMBAQEBAAAAAAAAAAAAAAECAwAEBQb/xAArEQACAgEDBAIBAwUBAAAAAAAAAQIRAxIhMQQiQVETYTKBodEFBhXB8BT/2gAMAwEAAhEDEQA/AIDuJBURObbTTZUlZPC67Hvy6j6KRR4Q6GFwJ1c8eGyoa+iDpHHNzVE7jsK1TCyk4lgZYZtAAkuxukeXOe0F2wPgg/8Awr8yvcH4ea9l3E6KkXkm6TJyUIK2idT41TMHdAB8lKk4jpyG2AuDfZV9Vwy27WtcRfcpP+Vw3Uvv4aJ3DKk/QqnjbRff5xjzDXTmk1PFcL3Wdq3e3ioFNg7cztNmXVXRUPbkt2sd1CEpSaorKKS3L6PiKmue4PDRWGE18dTcRxZiNzbut6XKqKXhFmrpHkRttmItc9GN8SiemqGgCOJoZG3Zrdvn1Piodb13/lXe9/RXpulWbdLYkOwFj2gPDb+AupA4ba2xia3xG10/TXVjAV8rl/uXOslrj9P4PT/x2JRqgMxXEGU8wZNHkNri+xHVp5hR4uJYA65Gg2WgYjhEVbTmKUdQyQAF0cg2cD6XHNY9iHDj4ZHRvNnNNj+xHgRYr6fo/wCoPqMakeXl6dQlQTDi6PXl0TsWNCVoFt9igiTDiDa6usDp33HeGQX081bJPtZscO5F5FNGLgDzsk/aogzN+C9jfqoNHh5aXG41cTunq6hLoMul81ykWSqVlXju3RwVlKH3yqVHitOb6eSpI4m7WCdEbOgXSsklwcjxouW4lTkG+/JKixKEAEbg9VUCNnQJYY3oFnlkD40EjuII9LfNInxeJ9gdlSUVGHuOmwXYqLPo3QhCMm3sgyVcl1FNCSdbfNOMliN+99VSnCXDUkKQMINr3Ve8ncS5iqGBvvfVKNS3Q3+qFyyxsnmNKTWw6UFHbsJ95WOD4gyN9ybi1kHMaVLp2koOVrcKVPYPzxFHyB+itYJg9ocNigHCsPdK8NG34j0HNHtPAGNDW7BTdFY2Ory8vJRjDuKgGtYDpdxPzQ/X4DkibM6UDMdul0RcQC4sbOIBsfpohjEamRzGsLc7d7J1Goi3ciu7n8xFuBx/daajqh3EaQhzA2K5IHy80b4HThsIDiAeibHkcHZssNSoiOaM430CVUgW57qXVRHNdjxa3PquSUslx32nrddDyuUH9kFjSkiJT2+8P5LFVWAwtD3ZSSfJEcVNIc4BZ4f8qvjc+E3lLNDezeevXkuRSWJKcnSR0afk7Ut2ScTmNsjQS2P3jY2zncn56fJewphuqqPiCMB7cwOb3tHEb30I0T1NxLAzX9SAF8f1rz9ROUtL3PfwrHigo2tg1iFgPE2VhExAcfHMRcLZDa9hnJ356BWlFxq12hYLX3D7H0cAvHyf0zqqvR+6/kaWWL4DCgBbtpckn5lU3tCw1pdFMbgubkcRzLdWk/IlWFBjUElrSBrtO64Fvodj8ipPGsn+maQAe8PEbFe3/b8cmOc4ZLXFJnm9W7aZlzYIiT3jsmoYG52gEkG9+SmTVToz32t1GgAXMPJLrkAbr6ad0znhSaGnU7L9159V6aG0Q7xPe3UxlETcuA30sudieysRbvaLb1sHa3ZAETAdXldaxn8xP1LiBawv481CkmOcN7P6Kqvgg65JjIWfzErsmfzApMGHvtfI31XTh8hFxG31TU/Qtok4NGATZ17hOYdEA496+qXhtHINSwAW5FPso3tOjBY7FUgmqEm0x+VgtunMmm6RLDIBq0JxsTvhXRbIUiE3DQdcy6cOtaxU+njNtW2Sy09FPQNZDFAU/S0pAI3N9FMseikYZ/FbpbvN/VLKOw0XuEmEYeIWW/EbFxO9+nkpwK8SurnLnl5eXlgnzg9znNiaXWPZEklC/wDjEwJAdt4Iu4oaGvdp7rAAUPcOYQKuTs75RuSqN7IXyyJHjU5I72vkiNlDiJaHDYi42U/FvZ+2ANkbIXW1INkWx1D2sYA24sFNtrgaNNGayCuudHGxsSBzVjhuHVkpOYlttr21RvhsxIOg7zzcFWbY+8fJByfAUlyAzcBqv5qgYlhso7kribguB/Dfo48lpwjQpxxcRTEbiIlb4fl7ZMKy/G9UUY7X1JcbbAb6hNwUmcgNBc47K3w7hqR4Y94sHguZc7gC9z5hFPCuHMG4GbRcs80YKonbDp5Se47wxw8GNGe1+aNqHh2KQaEO8rFRa2ldHF2kMfauaQXN3OXmWjmU5TTtke18Ykjc3Lmu3JfqDbRwXHWruZ2p6e2I3X8OOju6Ply3B8wnsEqnPhLTcsO7HatBBsR4a9ERz1JzNbkzXIzagWB6X5oLf27JTHEWsiEjtQA5xBcdcx/YKeTo8ueDWLlefX+yeTqceNr5PP7lbxbSdk5ro3k5r/dnvFoHMO6eeqgYHVPMoDtrEotkwzMbu1J3J1Kg1VCGOaQOv6L0MKyQwqOR263Z570PJcVS9EGnrnOJscupC5W1T20+a/ezbpvDoWtuCdcxK7VvBp3c7O0XRpaSa4E1J2nyVzK6Q2OhVg2aoOuT6BVsZtZG8J7o8l14sandnHkm4g+2rqW62NvJKixKfax1PRElR7gSMo00G4VXgXsms1+CMxtVltfRenlqWNuToETsj0CbrWdwrkWq+TodVwCZxic2vfTwT8eKVG9vorNzRY6DZKg90Lq+L7Of5PoqnY1KDqUpmNPXZ6EveSFx2GOAvZSakmPaHW4w9Ox4s9MMw53ROQUZDrEcku4VTJwxiQ27x9SjPhtknZ5nn3tQD06ql4ZwHPaV9st+63rbmfBFn2hocG312AslbKJeR5eXl5IOfPWNsvUZTq3M29/qFNpo2ipJga1tmC9ut1GxhzHEm+ufVLwt8UGZwcC529yq0id8lxiNZMYtW3Gx8lJjxAAAa7dFCrMaZIwtBDRb6qMzEXZT943awU3EeLpE2hqDa+wuTt4q6p6oEmzuiHKPEcrMudhdyKl0mLRD3nNvzsl0O7G1KiVxNxB9lgMmVz3HRjWtJ71ibutsBZY1/m2qJkzSGQS3Dg4333yfD5DRalxRiIfSzNhP3hYQ229z08bXWKNBafMehvt5ou0GNMPuC+Jh9nkp5mZw2widpmaD7odfkOoVpQRnNcdQgfhEEyyDkWg/X/6tNweGxsea8zPFRk6PW6eTlFWGfDztNU7jErQ9rQNSL2tyva6aiJYwuaLkDRt7X+a42oZLbtYXH8Pu5iL8rhJFWqKU3LUSMSw4mM1TZXsIjDCwWyuNw3MQeeU2uNUMjcW01V/xRiEcMTYYzo/K4NOlmN636uH0KFnVrARe3qva6VqOJ3yeF1Vyy/SLwRu+IKDikex3tdK/xaK2hUaeva+wafNSklTHg+5FfHGHDVltSo9TThsBFiQXbKzZK0aCw3UV9zEbuGrtCjLS6oytXZRvaLj7tyK4qgZRvt0VG2CQkWeLK0ZO7q1dGGWluznyq6J8s4ypPbDqmpZ+6Pd8V0vHLKrPIn5IqDXgIIZzYahcq5e4VAhq2Bu4ulzVTS2wIuuVcnQ+Boyiy9FOMoTV9Nh4L0JOXUC66HMhpHaR93GylPvYqJTusSdPJLfKdbEeqGoOkltJsuRavbfmbfVcgnZbXey5PPGBGWnX8SVvagrk0RrLNs2wsLDoOiD69tTFKD2jSb3va2/gieDE4nNaRI3XbUb9EI8e14uGxkOJb3rG9teoUE2i7SZGk41mY9zCGuNyAQNP/iinjSf4vo1ClWXNF+XVQ+1VIpMnJtFHjjna35vNlTgk81YY485RfU3cfldVMMynNblIkkArwJ6romTbnpKQw+weK7k8UwJeaUZh1HqmowunMjXXJJ5g+SfgwJs7+4xxfbMWt89T4XupMVRFkbd4vlPr0WsezfBYRTNmjcJO0F3OtbXm0g6i21illEeLM84d4eEcxaIy027wde/kQUaMw/JYbdP7I5qcKY+xsA8aNPh0PgmJcODhqLELzs0JarZ6OHNHSkUlFIdGlXrKeNo7RxyNYC95BI7rBmJNvAKsxOm7CCedx0iic5o6vt3Pleyy6v4yqZozE54DHCzg1trjmCehT4cTe7EzZ0tk9xniLFXVVRJNqA42Y2/usGjR+/mSq435ptsoS+1C7qPPGzI4X3yq0wGT7wn8pXI4wadx/MnOHz94R+UpZrtY0PyRKpJs4u4czqnKoWptDcZkkyZRZo5nX+yQ6ozUzifiQ08NDXymVjHEbEpcZcSALkk2AF7knYBMh4WieznAL/6h41P8MEbN5u+aqkSIOGcB1UoBc9kQ6OJcfQf3Vi/2aVAHdqI3eBD2/XVaXTxWCkAIGMIxXhyrp9XxPyjd7e831G3zUBkhPM+q+h1RYxwlS1Fy6MMefxs7p+dtD80bBRjYld8R9Ur7S4cz6og4h4HqKcF7PvoxzaLPA/Mzn5hCJmRFaJoqnDmfVJNW74j6qC6dMPqkTFlJXu+I+qjuxB50BPqquSpU3C48xWexki/w3EWxss92u6kPxiO26EcSBY/LddoGF58Fr2NRd4nUZorg3F1VCpCtMTiy05HSyGMydcCsbxZugB6KkcNdEW1EbSf4Zday9R0cbrh0FrAkHRRm9+C0VsC9nL2U7opNPEBcwk+ip8bnYIH2gLCbAOI2uRf6XQQQXnqC4+HIJ2neojFKiCohSUw8kU8Fcbz4c/u/eQOP3kJPq5h/C+3yKE37X6JyOoLHAi2vUAj0Tvfkx9P4NxdR1MYljqI26d5sjmxuaej2uOnnspuHYxTVRf8AZ5mSlhAkyEOAJGhvzGh1GmhXzHHRiSNz22cW6vZbUD429R1tsrrgjE3UdS2aNxMejZW8wwnUPHTo7qpTxWhoypn0TXZBEWSNa5shDHNcLhwO9wsX454CdSPMkRLqZx7p3MZP4H+HQ8/NbFikAqqYOhfr3ZI3bi7SHWd4aWKakxBn2YulYXxkBrmZc9y45ctvPny3XPG4y0lWk46lz5PnY0J6pRoHdVsfD/ClMZJO0jDg/MGA37jSdMvR1uaF+KOGTSSZSC5jrljhzHQ9HDRWpkwepostI4fm/dM4FTkSuN/wlWrowICLH3tkrDow13unUJcv4hx/kQ8Nz5bHUZil1dP/AKYhuneVlEGtuNtSkxU92ZGguzOsAN7lLzQ/For+E+G3VMwDv4bbF58OTfmt1oKUNaABa3/tlUcLYI2CMNA13ceriiRjVUiKaEpeXlgHl5eXljHkH8X8CxVV5IrRT73A7r/B4HPxH1RguFYx8y45QzUshinYWOG19nD4mO2cFVGe60X2sTxzVuVxceyYGAC+57zv1HoqGh4QdIRlY8Ai9zonVsDpA6TYXVtw4+5Pmilns8uLGSyfouATFfJJfzR0sXUgQ4jZ96PJPYKxWXFGFOicDI022BGyh4bbldCtw+Cdi38F/kg26M6/WJ/kgnMFQQuTA7McrwOR1TkNPKM33gNxYa80N1VUcx1S4qgke8fVJKrHV0Xz8PnI0lb9FU8TYXKymLnyBwBbcC3M2CZNSfiPqouKVJdE4Ek7c/EJdKDbBxm6kxqK1SInIoJLabiyjRuuB4aKTGob3ZXOHjf1RZiyw7EHQyNe21wdjsQdC0+BCtKuzHCWAnI7VvO3xRu6228UMFyOODeE5ZRnnvHCdQ3Zz/ED8I8d00H7M/o0T2W8YnszE6JxY3mNmu5AE7g9NwiMOLydMrbkhgOgubnz3VbhlE1jQyNoa0bAckQUVKpyq7Q6tIVQxEOuE5xjhclRTjsx32uDrGw0sQ79k5jGJwUMBnndlaLAAC7nOOjWtA5krOOJuOKl0kM8EhZAWhzGAC19Q9svxcx6+aCQGyNNE8x2HvX122SxEQfC31QhU18ly8EgOcdAdrnYKfglU5znAuPunmkytaWHEnqRdRRHpfxRfwRglvvXDf3AenVC/C+HvqJQzURt1e7w5AeJWvUVOGtAAsALBFJcmbfBIhjsnwktXbrCily6SXJJctYBy69dN3XQVjC7pEjwASdgCT5Bduhv2h4r9noJng2c4CNn9Tzl08hc/JYJnND2k1W+SVos573j5uJA+QsjVh03AWUcN4xJ24BcXX0WsQtFgumPBCT3POPiUnN4lPWTbHAooDKziRmaB+t9Da6AKEP5iyP+LdKWQjQhpKyBuKPOgcUs9hoBbUPsx1/hQQUSUrXGJ+c3uELuKVOxmiFXts8phtRZTKxhJOichw+7QcpuVOTGRXmpKRNPdpHUKZWRZG2t9FAcRY6IJhIAT0bkyE60pkYlxOUZ8RfJlaC5xIAAFyTbkE/CtM9n+ERiMT5AZHFwLjuADazeg0VKtAF8CcANjb21SA6Uj7uO92xnqeTnfQIujgcHhv8A7oulxEhaNtCPJXuG0umd5AAFyXaADmSTskbRRKh/DqJQOLuNoMPaWNtLU20jGzehkcNvLdCXF/tNFjDQO6h9R+0P/l6dVmUs5cSXEkk3JJuSeZJO6MYexWw04a4ifW13ZVp7aOqBgeD3Q0G5jDAPds61ufimWUnYVM+GS7FxdTPPJxGZmvR1reYPVDPD9R2dXTv+GeI/97VpPtRowK6lqW7tljY49RnGX6/qmezByBM8ZEAzCzg8gjxBsUrAnnM/+goj9olCI5btFmyEPA6OOjx66/NV3CeHuMzWljrPIFy02tfXVc+VVFpFMX5I1b2f4R2NLHm994zu/wB2oHyFkWN0UVjg0ADQDT0XjMiIS86SXqGZ1ztkDEzOvZlFbInGuWMSAUsJppS7rGFErKfbpiHcp4AebpnfIZG//py1Jzl89e1HFe2xCfXux2hb/sHfP/UXeiKMD+CTETM1/EP1W7Ux7o8gsO4Oja+rja7Uan5hbjENFfGvJPJJUkNyvIO+iTTyXJtt+6feLpLGAbKiJEPiNuamlH5Tt5LFMNhu/wCa3WsbeNw/Kf0WLUTbSuH5j+qnl4KYwhZHaMjwQVINT5lHJHdPkguZnePmf1QqkEnvjltoG/PorSnppC1t8t7aqHLTRlob2oHjfqrGnpoNAJ3ba680k4N8BUivxiCVrRka0m/NVQgnyuzRx7aaq8xrCmyZQyoIA31O6rhgNgW/aCbkEHMdPBaMX5DqAS1jZONCkY1RGGd8Z3afUEBwPoVFYVkElxFar7PHF1MGjUhzrD5/8rJoifJaHwVxTTUVI98l3S9oQ2Me87uixF/db1Ke9jI0epqYaSMz1Twxo0A3c62uVrfxFZNxjx9NXO7Nt4aYbRA6v6GUj3v6dh4qk4n4jmxGbtZcrQ0WY2/dY2+1zufFVQe1u/ePhoP7lKvYWydSuN7W0RNQ8G1M0YlaY2MOrTI/ID1sQCfogpkhe4C+5A9TbZaRjuJWdHE02YyJgDfO9/2WnlUYjY8euVEejwGCKxmeZXgg5Wd1gINx3tz9EZ1PETZgC9jH7EBzQQC0gtIvzBAN0BmYuRFgdFdlzqFxyzykdsMMUTqviF7/AHrXG2g08lLw7HiWgXLnDeygHsxduUWO99U7hUjG5ssYtfkNFPVJ+S+mCjwENHi87nR2IawuIf2htcW0DOrrohE7uaoMGw77Rlmla9oY8uiYe7cgWDy3pqbAopZEuiN1ucGZx1bDLXlSmLwjC6mIjjU+xMNTrXLAJLSulyZzJDpUTCMSrBFFJIdmMc//AKQSvmiarc95c6G7nEuPm43P6rbvaTO80L443ZXyuawH8t8z/o23zWPtwOfftB6pkjWh/heY/aY/uQ3XfRbBGdFjtFhlQyRr+0Gh6onw+qe/NnleelrqkZ6VQ8On+W5XwHZkHUJD5mg2JAKEMtnXaJCRqN7XSqsOkN5I3XtoQmWQL6RXzt/32Fz5GlhsRsVlMkAEzrN/Edfmih0WWF+USNPLdB7IXg3L+d9/1Qk9WwksSx7p2Xbr206IXmhdmO25/VWb6/lqVVyN1OvM80LROmCsshJPmutqbaG+nMKVVUGRoKbwnB5amTJEL295x91g6uP7c0GmmFNPgk0lS55axl3PcbNba5J8AjvB8EEDe0mIdLyA1azoPzO8eSkYHgsVGyzO9IR35SLE+DR+FvgpUr7qcp1wUjDyzP8A2hU/3rJeb25Xebdj6fohMFaFx4WOp9SMzXNLR15H6H6LO1ovYEuR9r7Jf2rTYeZAJHkot15PqFHZZy43cbnZN3XF5CzEvC3gSsJ+L68kW4s//UuB5NYP+0IJjfYgjkQfQ3Rpi9M+WQVEZHZytaQd7OtZzT0tZSyq1RfDKmONRHw9lc053kAbC6icOcNTTkNNhcOOe2gtsCPElEmF8ITxSahjh8V9B423XJoaZ1/JH2QPsbC7Rhdc2BJO52R7geCtiY3NZzrdNAfAfunMMwpsXePef8R5f0jkrEK8YUc+XK5bIdBTjSmAUrMqHOP514G6aYE6CiYW0JVlwGy5nWMdc9Qa+ubG0ue4NaNyVX4/xAyCzd5HENY0a9521/RBzsRbKTFWSPzF5Md2llgR7tzo7mpyyJHRjwOSt8CfaqJpYYqiDvU0YJkc12oc9wDXFvw2tr4rLxWu+J3qUX8Z4g+nZ9mbISydps6wAEINi0Ac7i3ks+lJBNjdWxtuNkc0YxnSdltS4iWva5xLgCCRfcLYcJrGvhzsaALC2iwQuctZ9njrUBJO7rC6vD0c8n6Cd9U7qPRINU/qoTpSflulQShwvyG6KAS6ivc2GR52aCfkAsWrsSdLK597ZjoAtfqR2kc0fWN2nyKxqmi71jyNkMnBoFzhFMTq4k6Lzsl9irnDac5CbaKmkZqfMpEtilkukwB1S1pcTHEN3W1PgwHc+OyKqaGOFgjiaGMHIbk/E48z4pDJu40DQBoAHQAbLkbC+9rBo1c4mzWjq5x0CnkyOT2KQgoo8+X1Vdj2Itp2kPN5rd2EHUX2Mp/AOdtz4bqHxBxMIo/9Ie+XFrp3DUdexafd/qOvkhKHvMeSczr3JJuSSdSSdykUDSmWjabtopHP1eQbHp0AQaRZHtG4Njsd0P49hmpkZbXVzfHmQinvR52PqEs0oS/QoV5eXk53Hl5LY0cynmNF9EUjFjwvw1LXSmKItaQ0uJdcCw0/daHg3s1r4RZtTE0E6tIc8eiovZbirIK5vaENbI0x3OwcSCzXxIt81vBepZW06KRS5KbhvAfsrTmkdNI+2d5AAsNmMaPdaNfVWpK85ySSpIZjgcu3SAu3VBBd0tjU3G3qnM19kQDocnAbJoaJLpQFjDuZR5Z/RVGPcRQUzM88gYOQ/E49Gt3JWW4j7R31UpY0inpx1NpJN93ch4D1WfAYq3ReV9ZCawuMzmSG7btcC0a6B4IsT/dWFRM5w7OYNliOgkaD5i41ynxuhKOGE+Z3/wCER4HXdmAB3m9Hch0XPok3wd7yQjHngg+0LCIm09O7OXOGYA2tla7WxPPUIf8AZtwpFV1b2VBJjbHmaAbZiTbUjoibimUTjsx8v7BU/AzuwqRa4Ja4H1C7F2xo8qUnK5FRU8NRNlrmZiOwcREL8txfr0RDgzA3CWO2JeDf/cqmveHVNVY95183irp8RbhULALuLmiw81THatk2yf8AZ3hwsTY6/JLkbYHI4lo380qtxURGKN3vvFj4aJTJmtzCw22Tp+zXtY3w7UOke7bXT6LPKyDJUSN5h5/VaNgMQZJmGrTY+SEuKsPcK2QgaGx9QjJbBi9yxwyQ9i4Zb36KmfSyXP3bt+it6F5bGbaHRRXV0lz3j6JUthmyIMddf+GnpcVkma1jwGtFg1jBYE/E7XvO8fSyrhq+3qiPCYWFw7uwv80Uk2CV6foo8a4XlyNDW31LvVNRUIY2zmEG2tgj90osdyoNPaJ3akZwbgA8k7xpcE/ka5AeQ5W3OnQHdU+JTnIT10H7os4tkZIG2ZlN7koHxmTv5eTQB8yLn9VyvFTtiQwxlkc17K9dXl0InYdanWFNtSgmMS2OWm8Ee0QtHY1jrtHuTW1H5ZLbj83qssa5OsetKKkqYU6Pp6OUOAc0hzSLgg3BB5grt1gfDnGVTR91jg+LcxP1b/tO7T5aeC1XhPjGOtuBG9j2+8O6W/I3v9FzuDiPqsKsyXG3mU3FY6lIfUX0GgRFJDpPRe+0ADRRC5QsUxAQxmRwJA5C37opAssJqg7k2HoPmVnvFPtGEd2UbDM/UGTK7s2nw+P9FFxHGpakkOIazkwbfM8ylUsLMtsqrHF7F1ejMMWmqZn9pP2j3Hm4H0aLWA8Am8Po3SPyNaS+7bC2tr97TwC1YRtsdNk0ZGtZmDdjvYX9U2lGVsh0WH5TdxU6kaGg69So8FVcmwUhjbsd1ss0bw0R897v3sNFHpJxnD7d/wDuu4cTkfc35JvsMve5pVHwJwqHKRofK8lo5381dNqyyGMOaLAnL+yqKP37g7hSsbmsyMH6J4bWCXgYqmte9rjcuB0N+adqm21NxcWUERN0drdcq5rDW58ygyignEscNqyCQCdBquY00vcHk2uBa/gomGuGY2FrhS5JA4MDhe1wni7TEapleHHUA77pfZH4h6J8U8d7gFL+zt8UrT8DK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88" name="Picture 12" descr="http://www.bls.gov/ooh/images/18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133600"/>
            <a:ext cx="5547358" cy="39624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477000" y="51054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Civil Engineer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Chemist</a:t>
            </a:r>
            <a:endParaRPr lang="en-US" dirty="0"/>
          </a:p>
        </p:txBody>
      </p:sp>
      <p:pic>
        <p:nvPicPr>
          <p:cNvPr id="23554" name="Picture 2" descr="http://www.vtlmi.info/occvid/images/37-3011.00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4714875" cy="35337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562600" y="4343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Landscaper/ Landscape  Architect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What is Chemistry?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038600"/>
            <a:ext cx="7772400" cy="21336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Chemistry is the study of the physical and chemical properties of matter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1. Reading (pp. 536- 539)</a:t>
            </a:r>
          </a:p>
          <a:p>
            <a:endParaRPr lang="en-US" dirty="0" smtClean="0"/>
          </a:p>
          <a:p>
            <a:r>
              <a:rPr lang="en-US" dirty="0" smtClean="0"/>
              <a:t>Part 2. Picture Walk</a:t>
            </a:r>
          </a:p>
          <a:p>
            <a:pPr lvl="1"/>
            <a:r>
              <a:rPr lang="en-US" dirty="0" smtClean="0"/>
              <a:t>Make two qualitative observations of about each illustration. Record in your notebook. </a:t>
            </a:r>
          </a:p>
          <a:p>
            <a:pPr lvl="1"/>
            <a:r>
              <a:rPr lang="en-US" dirty="0" smtClean="0"/>
              <a:t>Determine </a:t>
            </a:r>
            <a:r>
              <a:rPr lang="en-US" u="sng" dirty="0" smtClean="0"/>
              <a:t>if you think </a:t>
            </a:r>
            <a:r>
              <a:rPr lang="en-US" dirty="0" smtClean="0"/>
              <a:t>they are matter or not. Record in your notebook.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Matter:  anything that has mass and takes up space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Mass – the amount of matter in something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Volume – the amount of space something occupies</a:t>
            </a:r>
          </a:p>
          <a:p>
            <a:pPr lvl="1">
              <a:buFontTx/>
              <a:buNone/>
            </a:pPr>
            <a:r>
              <a:rPr lang="en-US" sz="2400" dirty="0" smtClean="0">
                <a:latin typeface="Comic Sans MS" pitchFamily="66" charset="0"/>
              </a:rPr>
              <a:t>Which of the following is matter?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A car?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The air?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You?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Heat?</a:t>
            </a:r>
          </a:p>
          <a:p>
            <a:pPr lvl="1">
              <a:buFontTx/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>
              <a:buFontTx/>
              <a:buNone/>
            </a:pP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9460" name="Rectangle 4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What is MATTER?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What is a property?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667000"/>
            <a:ext cx="3810000" cy="3505200"/>
          </a:xfrm>
        </p:spPr>
        <p:txBody>
          <a:bodyPr/>
          <a:lstStyle/>
          <a:p>
            <a:r>
              <a:rPr lang="en-US" sz="2800" u="sng" smtClean="0">
                <a:latin typeface="Comic Sans MS" pitchFamily="66" charset="0"/>
              </a:rPr>
              <a:t>Property</a:t>
            </a:r>
            <a:r>
              <a:rPr lang="en-US" sz="2800" smtClean="0">
                <a:latin typeface="Comic Sans MS" pitchFamily="66" charset="0"/>
              </a:rPr>
              <a:t>:  a characteristic of a substance that can be observed</a:t>
            </a:r>
          </a:p>
        </p:txBody>
      </p:sp>
      <p:graphicFrame>
        <p:nvGraphicFramePr>
          <p:cNvPr id="5124" name="Object 4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685800" y="2066925"/>
          <a:ext cx="3810000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lip" r:id="rId4" imgW="3025440" imgH="3252600" progId="">
                  <p:embed/>
                </p:oleObj>
              </mc:Choice>
              <mc:Fallback>
                <p:oleObj name="Clip" r:id="rId4" imgW="3025440" imgH="32526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66925"/>
                        <a:ext cx="3810000" cy="409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505200" y="4343400"/>
          <a:ext cx="2109788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lip" r:id="rId6" imgW="4090320" imgH="2177640" progId="">
                  <p:embed/>
                </p:oleObj>
              </mc:Choice>
              <mc:Fallback>
                <p:oleObj name="Clip" r:id="rId6" imgW="4090320" imgH="217764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343400"/>
                        <a:ext cx="2109788" cy="112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2046</TotalTime>
  <Words>431</Words>
  <Application>Microsoft Office PowerPoint</Application>
  <PresentationFormat>On-screen Show (4:3)</PresentationFormat>
  <Paragraphs>99</Paragraphs>
  <Slides>27</Slides>
  <Notes>5</Notes>
  <HiddenSlides>3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Calibri</vt:lpstr>
      <vt:lpstr>Comic Sans MS</vt:lpstr>
      <vt:lpstr>Rockwell</vt:lpstr>
      <vt:lpstr>Wingdings 2</vt:lpstr>
      <vt:lpstr>Foundry</vt:lpstr>
      <vt:lpstr>Clip</vt:lpstr>
      <vt:lpstr>What’s the Matter?</vt:lpstr>
      <vt:lpstr>A Chemist</vt:lpstr>
      <vt:lpstr>A Chemist</vt:lpstr>
      <vt:lpstr>A Chemist</vt:lpstr>
      <vt:lpstr>A Chemist</vt:lpstr>
      <vt:lpstr>What is Chemistry?</vt:lpstr>
      <vt:lpstr>Do Now:</vt:lpstr>
      <vt:lpstr>What is MATTER?</vt:lpstr>
      <vt:lpstr>What is a property?</vt:lpstr>
      <vt:lpstr>What are Physical Properties? </vt:lpstr>
      <vt:lpstr>Special Physical Properties</vt:lpstr>
      <vt:lpstr>What are Chemical Properties?</vt:lpstr>
      <vt:lpstr>Matter Gallery Walk</vt:lpstr>
      <vt:lpstr>Chemistry</vt:lpstr>
      <vt:lpstr>Matter</vt:lpstr>
      <vt:lpstr>Ice Cube</vt:lpstr>
      <vt:lpstr>Kool- Aid</vt:lpstr>
      <vt:lpstr>Lightening Bolt</vt:lpstr>
      <vt:lpstr>Glass</vt:lpstr>
      <vt:lpstr>Flame</vt:lpstr>
      <vt:lpstr>Milk</vt:lpstr>
      <vt:lpstr>Wooden Match</vt:lpstr>
      <vt:lpstr>Air in a Hot Air Balloon</vt:lpstr>
      <vt:lpstr>Solution to Plastics???</vt:lpstr>
      <vt:lpstr>What is Not Matter?</vt:lpstr>
      <vt:lpstr>Video Notes</vt:lpstr>
      <vt:lpstr>Exit Ticket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Matter?</dc:title>
  <dc:creator>rkowaleski</dc:creator>
  <cp:lastModifiedBy>rkowaleski</cp:lastModifiedBy>
  <cp:revision>47</cp:revision>
  <dcterms:created xsi:type="dcterms:W3CDTF">2013-09-20T18:54:07Z</dcterms:created>
  <dcterms:modified xsi:type="dcterms:W3CDTF">2016-11-30T20:44:38Z</dcterms:modified>
</cp:coreProperties>
</file>